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27"/>
  </p:notesMasterIdLst>
  <p:sldIdLst>
    <p:sldId id="256" r:id="rId2"/>
    <p:sldId id="403" r:id="rId3"/>
    <p:sldId id="384" r:id="rId4"/>
    <p:sldId id="385" r:id="rId5"/>
    <p:sldId id="386" r:id="rId6"/>
    <p:sldId id="387" r:id="rId7"/>
    <p:sldId id="401" r:id="rId8"/>
    <p:sldId id="388" r:id="rId9"/>
    <p:sldId id="260" r:id="rId10"/>
    <p:sldId id="259" r:id="rId11"/>
    <p:sldId id="257" r:id="rId12"/>
    <p:sldId id="258" r:id="rId13"/>
    <p:sldId id="391" r:id="rId14"/>
    <p:sldId id="389" r:id="rId15"/>
    <p:sldId id="390" r:id="rId16"/>
    <p:sldId id="392" r:id="rId17"/>
    <p:sldId id="393" r:id="rId18"/>
    <p:sldId id="394" r:id="rId19"/>
    <p:sldId id="395" r:id="rId20"/>
    <p:sldId id="396" r:id="rId21"/>
    <p:sldId id="397" r:id="rId22"/>
    <p:sldId id="398" r:id="rId23"/>
    <p:sldId id="399" r:id="rId24"/>
    <p:sldId id="400" r:id="rId25"/>
    <p:sldId id="402" r:id="rId2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08" userDrawn="1">
          <p15:clr>
            <a:srgbClr val="A4A3A4"/>
          </p15:clr>
        </p15:guide>
        <p15:guide id="3" orient="horz" pos="7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684C9-D6D9-4485-9F7A-068436F5FB37}" v="25" dt="2022-10-02T19:53:37.5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snapToGrid="0" showGuides="1">
      <p:cViewPr varScale="1">
        <p:scale>
          <a:sx n="56" d="100"/>
          <a:sy n="56" d="100"/>
        </p:scale>
        <p:origin x="1396" y="48"/>
      </p:cViewPr>
      <p:guideLst>
        <p:guide orient="horz" pos="2160"/>
        <p:guide pos="408"/>
        <p:guide orient="horz"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ry weinstein" userId="8a1055c19254509e" providerId="LiveId" clId="{49F684C9-D6D9-4485-9F7A-068436F5FB37}"/>
    <pc:docChg chg="undo redo custSel addSld modSld">
      <pc:chgData name="perry weinstein" userId="8a1055c19254509e" providerId="LiveId" clId="{49F684C9-D6D9-4485-9F7A-068436F5FB37}" dt="2022-10-02T19:53:47.827" v="203" actId="403"/>
      <pc:docMkLst>
        <pc:docMk/>
      </pc:docMkLst>
      <pc:sldChg chg="addSp modSp mod">
        <pc:chgData name="perry weinstein" userId="8a1055c19254509e" providerId="LiveId" clId="{49F684C9-D6D9-4485-9F7A-068436F5FB37}" dt="2022-10-02T19:38:59.148" v="42" actId="1076"/>
        <pc:sldMkLst>
          <pc:docMk/>
          <pc:sldMk cId="53955918" sldId="256"/>
        </pc:sldMkLst>
        <pc:spChg chg="mod">
          <ac:chgData name="perry weinstein" userId="8a1055c19254509e" providerId="LiveId" clId="{49F684C9-D6D9-4485-9F7A-068436F5FB37}" dt="2022-10-02T19:37:45.704" v="19" actId="20577"/>
          <ac:spMkLst>
            <pc:docMk/>
            <pc:sldMk cId="53955918" sldId="256"/>
            <ac:spMk id="2" creationId="{00000000-0000-0000-0000-000000000000}"/>
          </ac:spMkLst>
        </pc:spChg>
        <pc:spChg chg="mod">
          <ac:chgData name="perry weinstein" userId="8a1055c19254509e" providerId="LiveId" clId="{49F684C9-D6D9-4485-9F7A-068436F5FB37}" dt="2022-10-02T19:38:00.735" v="40" actId="20577"/>
          <ac:spMkLst>
            <pc:docMk/>
            <pc:sldMk cId="53955918" sldId="256"/>
            <ac:spMk id="3" creationId="{00000000-0000-0000-0000-000000000000}"/>
          </ac:spMkLst>
        </pc:spChg>
        <pc:picChg chg="add mod">
          <ac:chgData name="perry weinstein" userId="8a1055c19254509e" providerId="LiveId" clId="{49F684C9-D6D9-4485-9F7A-068436F5FB37}" dt="2022-10-02T19:38:59.148" v="42" actId="1076"/>
          <ac:picMkLst>
            <pc:docMk/>
            <pc:sldMk cId="53955918" sldId="256"/>
            <ac:picMk id="5" creationId="{0A92B69F-530D-A3C0-69FF-839BE530D1D9}"/>
          </ac:picMkLst>
        </pc:picChg>
      </pc:sldChg>
      <pc:sldChg chg="addSp modSp">
        <pc:chgData name="perry weinstein" userId="8a1055c19254509e" providerId="LiveId" clId="{49F684C9-D6D9-4485-9F7A-068436F5FB37}" dt="2022-10-02T19:40:28.842" v="61"/>
        <pc:sldMkLst>
          <pc:docMk/>
          <pc:sldMk cId="2960402141" sldId="257"/>
        </pc:sldMkLst>
        <pc:picChg chg="add mod">
          <ac:chgData name="perry weinstein" userId="8a1055c19254509e" providerId="LiveId" clId="{49F684C9-D6D9-4485-9F7A-068436F5FB37}" dt="2022-10-02T19:40:28.842" v="61"/>
          <ac:picMkLst>
            <pc:docMk/>
            <pc:sldMk cId="2960402141" sldId="257"/>
            <ac:picMk id="5" creationId="{E206A41C-21BC-BCA8-D2CC-DE4F83AA5AAE}"/>
          </ac:picMkLst>
        </pc:picChg>
      </pc:sldChg>
      <pc:sldChg chg="addSp modSp">
        <pc:chgData name="perry weinstein" userId="8a1055c19254509e" providerId="LiveId" clId="{49F684C9-D6D9-4485-9F7A-068436F5FB37}" dt="2022-10-02T19:40:26.655" v="60"/>
        <pc:sldMkLst>
          <pc:docMk/>
          <pc:sldMk cId="3582097038" sldId="259"/>
        </pc:sldMkLst>
        <pc:picChg chg="add mod">
          <ac:chgData name="perry weinstein" userId="8a1055c19254509e" providerId="LiveId" clId="{49F684C9-D6D9-4485-9F7A-068436F5FB37}" dt="2022-10-02T19:40:26.655" v="60"/>
          <ac:picMkLst>
            <pc:docMk/>
            <pc:sldMk cId="3582097038" sldId="259"/>
            <ac:picMk id="5" creationId="{CE76F80F-E166-B5C4-514B-E549BE7AF4F5}"/>
          </ac:picMkLst>
        </pc:picChg>
      </pc:sldChg>
      <pc:sldChg chg="addSp modSp">
        <pc:chgData name="perry weinstein" userId="8a1055c19254509e" providerId="LiveId" clId="{49F684C9-D6D9-4485-9F7A-068436F5FB37}" dt="2022-10-02T19:40:24.422" v="59"/>
        <pc:sldMkLst>
          <pc:docMk/>
          <pc:sldMk cId="1109149688" sldId="260"/>
        </pc:sldMkLst>
        <pc:picChg chg="add mod">
          <ac:chgData name="perry weinstein" userId="8a1055c19254509e" providerId="LiveId" clId="{49F684C9-D6D9-4485-9F7A-068436F5FB37}" dt="2022-10-02T19:40:24.422" v="59"/>
          <ac:picMkLst>
            <pc:docMk/>
            <pc:sldMk cId="1109149688" sldId="260"/>
            <ac:picMk id="3" creationId="{64243A2D-0D47-537C-1D46-3EB68C6B0FBD}"/>
          </ac:picMkLst>
        </pc:picChg>
      </pc:sldChg>
      <pc:sldChg chg="addSp delSp modSp mod">
        <pc:chgData name="perry weinstein" userId="8a1055c19254509e" providerId="LiveId" clId="{49F684C9-D6D9-4485-9F7A-068436F5FB37}" dt="2022-10-02T19:53:33.422" v="196" actId="21"/>
        <pc:sldMkLst>
          <pc:docMk/>
          <pc:sldMk cId="2926664312" sldId="384"/>
        </pc:sldMkLst>
        <pc:picChg chg="add del mod modCrop">
          <ac:chgData name="perry weinstein" userId="8a1055c19254509e" providerId="LiveId" clId="{49F684C9-D6D9-4485-9F7A-068436F5FB37}" dt="2022-10-02T19:39:56.518" v="51" actId="478"/>
          <ac:picMkLst>
            <pc:docMk/>
            <pc:sldMk cId="2926664312" sldId="384"/>
            <ac:picMk id="5" creationId="{72DEFBBB-B017-3425-B6F3-29C319C1C182}"/>
          </ac:picMkLst>
        </pc:picChg>
        <pc:picChg chg="add del mod">
          <ac:chgData name="perry weinstein" userId="8a1055c19254509e" providerId="LiveId" clId="{49F684C9-D6D9-4485-9F7A-068436F5FB37}" dt="2022-10-02T19:40:10.029" v="54" actId="478"/>
          <ac:picMkLst>
            <pc:docMk/>
            <pc:sldMk cId="2926664312" sldId="384"/>
            <ac:picMk id="7" creationId="{02E075D7-8B84-C096-10E3-1DE8550224D4}"/>
          </ac:picMkLst>
        </pc:picChg>
        <pc:picChg chg="add del mod">
          <ac:chgData name="perry weinstein" userId="8a1055c19254509e" providerId="LiveId" clId="{49F684C9-D6D9-4485-9F7A-068436F5FB37}" dt="2022-10-02T19:53:33.422" v="196" actId="21"/>
          <ac:picMkLst>
            <pc:docMk/>
            <pc:sldMk cId="2926664312" sldId="384"/>
            <ac:picMk id="8" creationId="{5282BD53-2645-C484-5C31-E80FB06EC0DD}"/>
          </ac:picMkLst>
        </pc:picChg>
      </pc:sldChg>
      <pc:sldChg chg="addSp modSp mod">
        <pc:chgData name="perry weinstein" userId="8a1055c19254509e" providerId="LiveId" clId="{49F684C9-D6D9-4485-9F7A-068436F5FB37}" dt="2022-10-02T19:39:47.246" v="50" actId="1076"/>
        <pc:sldMkLst>
          <pc:docMk/>
          <pc:sldMk cId="2460599245" sldId="385"/>
        </pc:sldMkLst>
        <pc:picChg chg="add mod">
          <ac:chgData name="perry weinstein" userId="8a1055c19254509e" providerId="LiveId" clId="{49F684C9-D6D9-4485-9F7A-068436F5FB37}" dt="2022-10-02T19:39:47.246" v="50" actId="1076"/>
          <ac:picMkLst>
            <pc:docMk/>
            <pc:sldMk cId="2460599245" sldId="385"/>
            <ac:picMk id="5" creationId="{2E80D662-B278-A3BA-A7EF-6A4594C2C328}"/>
          </ac:picMkLst>
        </pc:picChg>
      </pc:sldChg>
      <pc:sldChg chg="addSp modSp">
        <pc:chgData name="perry weinstein" userId="8a1055c19254509e" providerId="LiveId" clId="{49F684C9-D6D9-4485-9F7A-068436F5FB37}" dt="2022-10-02T19:40:15.291" v="55"/>
        <pc:sldMkLst>
          <pc:docMk/>
          <pc:sldMk cId="3350027711" sldId="386"/>
        </pc:sldMkLst>
        <pc:picChg chg="add mod">
          <ac:chgData name="perry weinstein" userId="8a1055c19254509e" providerId="LiveId" clId="{49F684C9-D6D9-4485-9F7A-068436F5FB37}" dt="2022-10-02T19:40:15.291" v="55"/>
          <ac:picMkLst>
            <pc:docMk/>
            <pc:sldMk cId="3350027711" sldId="386"/>
            <ac:picMk id="5" creationId="{56948F62-E1D7-6A50-5BF6-F43948E9D40F}"/>
          </ac:picMkLst>
        </pc:picChg>
      </pc:sldChg>
      <pc:sldChg chg="addSp modSp">
        <pc:chgData name="perry weinstein" userId="8a1055c19254509e" providerId="LiveId" clId="{49F684C9-D6D9-4485-9F7A-068436F5FB37}" dt="2022-10-02T19:40:18.669" v="56"/>
        <pc:sldMkLst>
          <pc:docMk/>
          <pc:sldMk cId="1074424682" sldId="387"/>
        </pc:sldMkLst>
        <pc:picChg chg="add mod">
          <ac:chgData name="perry weinstein" userId="8a1055c19254509e" providerId="LiveId" clId="{49F684C9-D6D9-4485-9F7A-068436F5FB37}" dt="2022-10-02T19:40:18.669" v="56"/>
          <ac:picMkLst>
            <pc:docMk/>
            <pc:sldMk cId="1074424682" sldId="387"/>
            <ac:picMk id="5" creationId="{E1BE64D4-A139-E5AF-D708-02658308CA80}"/>
          </ac:picMkLst>
        </pc:picChg>
      </pc:sldChg>
      <pc:sldChg chg="addSp modSp">
        <pc:chgData name="perry weinstein" userId="8a1055c19254509e" providerId="LiveId" clId="{49F684C9-D6D9-4485-9F7A-068436F5FB37}" dt="2022-10-02T19:40:22.634" v="58"/>
        <pc:sldMkLst>
          <pc:docMk/>
          <pc:sldMk cId="660853363" sldId="388"/>
        </pc:sldMkLst>
        <pc:picChg chg="add mod">
          <ac:chgData name="perry weinstein" userId="8a1055c19254509e" providerId="LiveId" clId="{49F684C9-D6D9-4485-9F7A-068436F5FB37}" dt="2022-10-02T19:40:22.634" v="58"/>
          <ac:picMkLst>
            <pc:docMk/>
            <pc:sldMk cId="660853363" sldId="388"/>
            <ac:picMk id="5" creationId="{4104F804-64B8-B38D-6D42-A4D8EFB360A1}"/>
          </ac:picMkLst>
        </pc:picChg>
      </pc:sldChg>
      <pc:sldChg chg="addSp modSp">
        <pc:chgData name="perry weinstein" userId="8a1055c19254509e" providerId="LiveId" clId="{49F684C9-D6D9-4485-9F7A-068436F5FB37}" dt="2022-10-02T19:40:33.953" v="63"/>
        <pc:sldMkLst>
          <pc:docMk/>
          <pc:sldMk cId="2936109159" sldId="389"/>
        </pc:sldMkLst>
        <pc:picChg chg="add mod">
          <ac:chgData name="perry weinstein" userId="8a1055c19254509e" providerId="LiveId" clId="{49F684C9-D6D9-4485-9F7A-068436F5FB37}" dt="2022-10-02T19:40:33.953" v="63"/>
          <ac:picMkLst>
            <pc:docMk/>
            <pc:sldMk cId="2936109159" sldId="389"/>
            <ac:picMk id="3" creationId="{9F76BB1E-15F4-55DF-7AA1-4B4250471BFB}"/>
          </ac:picMkLst>
        </pc:picChg>
      </pc:sldChg>
      <pc:sldChg chg="addSp modSp">
        <pc:chgData name="perry weinstein" userId="8a1055c19254509e" providerId="LiveId" clId="{49F684C9-D6D9-4485-9F7A-068436F5FB37}" dt="2022-10-02T19:40:35.523" v="64"/>
        <pc:sldMkLst>
          <pc:docMk/>
          <pc:sldMk cId="1141809040" sldId="390"/>
        </pc:sldMkLst>
        <pc:picChg chg="add mod">
          <ac:chgData name="perry weinstein" userId="8a1055c19254509e" providerId="LiveId" clId="{49F684C9-D6D9-4485-9F7A-068436F5FB37}" dt="2022-10-02T19:40:35.523" v="64"/>
          <ac:picMkLst>
            <pc:docMk/>
            <pc:sldMk cId="1141809040" sldId="390"/>
            <ac:picMk id="3" creationId="{11812AC2-DB95-B3E0-5D29-CDC01245FE40}"/>
          </ac:picMkLst>
        </pc:picChg>
      </pc:sldChg>
      <pc:sldChg chg="addSp modSp">
        <pc:chgData name="perry weinstein" userId="8a1055c19254509e" providerId="LiveId" clId="{49F684C9-D6D9-4485-9F7A-068436F5FB37}" dt="2022-10-02T19:40:31.679" v="62"/>
        <pc:sldMkLst>
          <pc:docMk/>
          <pc:sldMk cId="89543714" sldId="391"/>
        </pc:sldMkLst>
        <pc:picChg chg="add mod">
          <ac:chgData name="perry weinstein" userId="8a1055c19254509e" providerId="LiveId" clId="{49F684C9-D6D9-4485-9F7A-068436F5FB37}" dt="2022-10-02T19:40:31.679" v="62"/>
          <ac:picMkLst>
            <pc:docMk/>
            <pc:sldMk cId="89543714" sldId="391"/>
            <ac:picMk id="3" creationId="{4F1CB0A3-37E6-2513-7B79-AA3125C60805}"/>
          </ac:picMkLst>
        </pc:picChg>
      </pc:sldChg>
      <pc:sldChg chg="addSp modSp">
        <pc:chgData name="perry weinstein" userId="8a1055c19254509e" providerId="LiveId" clId="{49F684C9-D6D9-4485-9F7A-068436F5FB37}" dt="2022-10-02T19:40:37.082" v="65"/>
        <pc:sldMkLst>
          <pc:docMk/>
          <pc:sldMk cId="1124489596" sldId="392"/>
        </pc:sldMkLst>
        <pc:picChg chg="add mod">
          <ac:chgData name="perry weinstein" userId="8a1055c19254509e" providerId="LiveId" clId="{49F684C9-D6D9-4485-9F7A-068436F5FB37}" dt="2022-10-02T19:40:37.082" v="65"/>
          <ac:picMkLst>
            <pc:docMk/>
            <pc:sldMk cId="1124489596" sldId="392"/>
            <ac:picMk id="3" creationId="{2DD8537D-1298-42C9-7F04-681D1360DC59}"/>
          </ac:picMkLst>
        </pc:picChg>
      </pc:sldChg>
      <pc:sldChg chg="addSp modSp">
        <pc:chgData name="perry weinstein" userId="8a1055c19254509e" providerId="LiveId" clId="{49F684C9-D6D9-4485-9F7A-068436F5FB37}" dt="2022-10-02T19:40:38.984" v="66"/>
        <pc:sldMkLst>
          <pc:docMk/>
          <pc:sldMk cId="2440233084" sldId="393"/>
        </pc:sldMkLst>
        <pc:picChg chg="add mod">
          <ac:chgData name="perry weinstein" userId="8a1055c19254509e" providerId="LiveId" clId="{49F684C9-D6D9-4485-9F7A-068436F5FB37}" dt="2022-10-02T19:40:38.984" v="66"/>
          <ac:picMkLst>
            <pc:docMk/>
            <pc:sldMk cId="2440233084" sldId="393"/>
            <ac:picMk id="3" creationId="{0F8E2512-98C0-56EA-FB08-EA4716D8765C}"/>
          </ac:picMkLst>
        </pc:picChg>
      </pc:sldChg>
      <pc:sldChg chg="addSp modSp">
        <pc:chgData name="perry weinstein" userId="8a1055c19254509e" providerId="LiveId" clId="{49F684C9-D6D9-4485-9F7A-068436F5FB37}" dt="2022-10-02T19:40:40.413" v="67"/>
        <pc:sldMkLst>
          <pc:docMk/>
          <pc:sldMk cId="63616438" sldId="394"/>
        </pc:sldMkLst>
        <pc:picChg chg="add mod">
          <ac:chgData name="perry weinstein" userId="8a1055c19254509e" providerId="LiveId" clId="{49F684C9-D6D9-4485-9F7A-068436F5FB37}" dt="2022-10-02T19:40:40.413" v="67"/>
          <ac:picMkLst>
            <pc:docMk/>
            <pc:sldMk cId="63616438" sldId="394"/>
            <ac:picMk id="4" creationId="{D131DD3B-9218-2018-65C4-FCBAD2D08F18}"/>
          </ac:picMkLst>
        </pc:picChg>
      </pc:sldChg>
      <pc:sldChg chg="addSp modSp">
        <pc:chgData name="perry weinstein" userId="8a1055c19254509e" providerId="LiveId" clId="{49F684C9-D6D9-4485-9F7A-068436F5FB37}" dt="2022-10-02T19:40:42.105" v="68"/>
        <pc:sldMkLst>
          <pc:docMk/>
          <pc:sldMk cId="405469028" sldId="395"/>
        </pc:sldMkLst>
        <pc:picChg chg="add mod">
          <ac:chgData name="perry weinstein" userId="8a1055c19254509e" providerId="LiveId" clId="{49F684C9-D6D9-4485-9F7A-068436F5FB37}" dt="2022-10-02T19:40:42.105" v="68"/>
          <ac:picMkLst>
            <pc:docMk/>
            <pc:sldMk cId="405469028" sldId="395"/>
            <ac:picMk id="3" creationId="{DD5B0315-CA4D-1B71-BE14-81BE528AC16F}"/>
          </ac:picMkLst>
        </pc:picChg>
      </pc:sldChg>
      <pc:sldChg chg="addSp modSp">
        <pc:chgData name="perry weinstein" userId="8a1055c19254509e" providerId="LiveId" clId="{49F684C9-D6D9-4485-9F7A-068436F5FB37}" dt="2022-10-02T19:40:43.902" v="69"/>
        <pc:sldMkLst>
          <pc:docMk/>
          <pc:sldMk cId="1909952844" sldId="396"/>
        </pc:sldMkLst>
        <pc:picChg chg="add mod">
          <ac:chgData name="perry weinstein" userId="8a1055c19254509e" providerId="LiveId" clId="{49F684C9-D6D9-4485-9F7A-068436F5FB37}" dt="2022-10-02T19:40:43.902" v="69"/>
          <ac:picMkLst>
            <pc:docMk/>
            <pc:sldMk cId="1909952844" sldId="396"/>
            <ac:picMk id="3" creationId="{1B78F18B-16B5-8B81-047C-74C0A1B647A0}"/>
          </ac:picMkLst>
        </pc:picChg>
      </pc:sldChg>
      <pc:sldChg chg="addSp modSp">
        <pc:chgData name="perry weinstein" userId="8a1055c19254509e" providerId="LiveId" clId="{49F684C9-D6D9-4485-9F7A-068436F5FB37}" dt="2022-10-02T19:40:45.661" v="70"/>
        <pc:sldMkLst>
          <pc:docMk/>
          <pc:sldMk cId="2238106345" sldId="397"/>
        </pc:sldMkLst>
        <pc:picChg chg="add mod">
          <ac:chgData name="perry weinstein" userId="8a1055c19254509e" providerId="LiveId" clId="{49F684C9-D6D9-4485-9F7A-068436F5FB37}" dt="2022-10-02T19:40:45.661" v="70"/>
          <ac:picMkLst>
            <pc:docMk/>
            <pc:sldMk cId="2238106345" sldId="397"/>
            <ac:picMk id="3" creationId="{553AED1D-0317-40F9-FF6D-8F529FF3706B}"/>
          </ac:picMkLst>
        </pc:picChg>
      </pc:sldChg>
      <pc:sldChg chg="addSp modSp">
        <pc:chgData name="perry weinstein" userId="8a1055c19254509e" providerId="LiveId" clId="{49F684C9-D6D9-4485-9F7A-068436F5FB37}" dt="2022-10-02T19:40:47.192" v="71"/>
        <pc:sldMkLst>
          <pc:docMk/>
          <pc:sldMk cId="951222321" sldId="398"/>
        </pc:sldMkLst>
        <pc:picChg chg="add mod">
          <ac:chgData name="perry weinstein" userId="8a1055c19254509e" providerId="LiveId" clId="{49F684C9-D6D9-4485-9F7A-068436F5FB37}" dt="2022-10-02T19:40:47.192" v="71"/>
          <ac:picMkLst>
            <pc:docMk/>
            <pc:sldMk cId="951222321" sldId="398"/>
            <ac:picMk id="3" creationId="{A6D47EEC-AFE8-D38C-6135-722B952DEA8D}"/>
          </ac:picMkLst>
        </pc:picChg>
      </pc:sldChg>
      <pc:sldChg chg="addSp modSp">
        <pc:chgData name="perry weinstein" userId="8a1055c19254509e" providerId="LiveId" clId="{49F684C9-D6D9-4485-9F7A-068436F5FB37}" dt="2022-10-02T19:40:48.102" v="72"/>
        <pc:sldMkLst>
          <pc:docMk/>
          <pc:sldMk cId="2243593892" sldId="399"/>
        </pc:sldMkLst>
        <pc:picChg chg="add mod">
          <ac:chgData name="perry weinstein" userId="8a1055c19254509e" providerId="LiveId" clId="{49F684C9-D6D9-4485-9F7A-068436F5FB37}" dt="2022-10-02T19:40:48.102" v="72"/>
          <ac:picMkLst>
            <pc:docMk/>
            <pc:sldMk cId="2243593892" sldId="399"/>
            <ac:picMk id="3" creationId="{418CEDAD-CCEE-8CA9-4525-7CCED242F1F9}"/>
          </ac:picMkLst>
        </pc:picChg>
      </pc:sldChg>
      <pc:sldChg chg="addSp modSp">
        <pc:chgData name="perry weinstein" userId="8a1055c19254509e" providerId="LiveId" clId="{49F684C9-D6D9-4485-9F7A-068436F5FB37}" dt="2022-10-02T19:40:49.897" v="73"/>
        <pc:sldMkLst>
          <pc:docMk/>
          <pc:sldMk cId="1537072380" sldId="400"/>
        </pc:sldMkLst>
        <pc:picChg chg="add mod">
          <ac:chgData name="perry weinstein" userId="8a1055c19254509e" providerId="LiveId" clId="{49F684C9-D6D9-4485-9F7A-068436F5FB37}" dt="2022-10-02T19:40:49.897" v="73"/>
          <ac:picMkLst>
            <pc:docMk/>
            <pc:sldMk cId="1537072380" sldId="400"/>
            <ac:picMk id="3" creationId="{9E22A77A-4132-AC31-F844-AF349B408A00}"/>
          </ac:picMkLst>
        </pc:picChg>
      </pc:sldChg>
      <pc:sldChg chg="addSp modSp">
        <pc:chgData name="perry weinstein" userId="8a1055c19254509e" providerId="LiveId" clId="{49F684C9-D6D9-4485-9F7A-068436F5FB37}" dt="2022-10-02T19:40:21.047" v="57"/>
        <pc:sldMkLst>
          <pc:docMk/>
          <pc:sldMk cId="675513935" sldId="401"/>
        </pc:sldMkLst>
        <pc:picChg chg="add mod">
          <ac:chgData name="perry weinstein" userId="8a1055c19254509e" providerId="LiveId" clId="{49F684C9-D6D9-4485-9F7A-068436F5FB37}" dt="2022-10-02T19:40:21.047" v="57"/>
          <ac:picMkLst>
            <pc:docMk/>
            <pc:sldMk cId="675513935" sldId="401"/>
            <ac:picMk id="5" creationId="{4C7C99C6-5B9C-9FEF-54C1-24F97526AC15}"/>
          </ac:picMkLst>
        </pc:picChg>
      </pc:sldChg>
      <pc:sldChg chg="addSp modSp">
        <pc:chgData name="perry weinstein" userId="8a1055c19254509e" providerId="LiveId" clId="{49F684C9-D6D9-4485-9F7A-068436F5FB37}" dt="2022-10-02T19:40:51.702" v="74"/>
        <pc:sldMkLst>
          <pc:docMk/>
          <pc:sldMk cId="950383248" sldId="402"/>
        </pc:sldMkLst>
        <pc:picChg chg="add mod">
          <ac:chgData name="perry weinstein" userId="8a1055c19254509e" providerId="LiveId" clId="{49F684C9-D6D9-4485-9F7A-068436F5FB37}" dt="2022-10-02T19:40:51.702" v="74"/>
          <ac:picMkLst>
            <pc:docMk/>
            <pc:sldMk cId="950383248" sldId="402"/>
            <ac:picMk id="3" creationId="{F02F8634-5FD5-AEDE-EEAF-385FA5704AA5}"/>
          </ac:picMkLst>
        </pc:picChg>
      </pc:sldChg>
      <pc:sldChg chg="addSp modSp new mod">
        <pc:chgData name="perry weinstein" userId="8a1055c19254509e" providerId="LiveId" clId="{49F684C9-D6D9-4485-9F7A-068436F5FB37}" dt="2022-10-02T19:53:47.827" v="203" actId="403"/>
        <pc:sldMkLst>
          <pc:docMk/>
          <pc:sldMk cId="1456850011" sldId="403"/>
        </pc:sldMkLst>
        <pc:spChg chg="mod">
          <ac:chgData name="perry weinstein" userId="8a1055c19254509e" providerId="LiveId" clId="{49F684C9-D6D9-4485-9F7A-068436F5FB37}" dt="2022-10-02T19:53:47.827" v="203" actId="403"/>
          <ac:spMkLst>
            <pc:docMk/>
            <pc:sldMk cId="1456850011" sldId="403"/>
            <ac:spMk id="2" creationId="{4C364559-AE64-6897-C33B-FF4FFC2EA985}"/>
          </ac:spMkLst>
        </pc:spChg>
        <pc:spChg chg="mod">
          <ac:chgData name="perry weinstein" userId="8a1055c19254509e" providerId="LiveId" clId="{49F684C9-D6D9-4485-9F7A-068436F5FB37}" dt="2022-10-02T19:53:20.442" v="194" actId="20577"/>
          <ac:spMkLst>
            <pc:docMk/>
            <pc:sldMk cId="1456850011" sldId="403"/>
            <ac:spMk id="3" creationId="{E15EDA15-DAD7-07C9-85C0-7B027FFD3066}"/>
          </ac:spMkLst>
        </pc:spChg>
        <pc:picChg chg="add mod">
          <ac:chgData name="perry weinstein" userId="8a1055c19254509e" providerId="LiveId" clId="{49F684C9-D6D9-4485-9F7A-068436F5FB37}" dt="2022-10-02T19:53:37.581" v="197"/>
          <ac:picMkLst>
            <pc:docMk/>
            <pc:sldMk cId="1456850011" sldId="403"/>
            <ac:picMk id="6" creationId="{FA77A011-3FED-9B4B-44F4-4E943ED0446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T10Y3M%20rate%20chart.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2%20year%20treasury%20rate.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T10Y2Y%20spread.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model%20Q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model%20Q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Peer%20Chart%20-%20Q2.xlsm"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Peer%20Chart%20-%20Q2.xlsm"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Peer%20Chart%20-%20Q2.xlsm"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QCRH/QCRH%20Peer%20Chart%20-%20Q2.xlsm"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4.05.22%20QCRH%20Company%20Overview.xlsm"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4.05.22%20QCRH%20Company%20Overview.xlsm"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QCRH%20P_TBV%202016-Today.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ANC/Banc%20model%20Q4.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ANC/Banc%20model%20Q4.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OCFC/OCFC%20Model%20Q4%202021.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OCFC/OCFC%20Model%20Q4%202021.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OCFC/2022.04.19%20Branch%20Detail%20History.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d.docs.live.net/8a1055c19254509e/Desktop/Management%20Presentations/Best%20Ideas/OCFC%20P_TBV%202016-Today.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t>3m-10</a:t>
            </a:r>
            <a:r>
              <a:rPr lang="en-US" baseline="0"/>
              <a:t> Year Spread</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0094444444444446"/>
          <c:y val="0.17171296296296298"/>
          <c:w val="0.80922222222222218"/>
          <c:h val="0.77736111111111106"/>
        </c:manualLayout>
      </c:layout>
      <c:lineChart>
        <c:grouping val="standard"/>
        <c:varyColors val="0"/>
        <c:ser>
          <c:idx val="0"/>
          <c:order val="0"/>
          <c:spPr>
            <a:ln w="28575" cap="rnd">
              <a:solidFill>
                <a:schemeClr val="tx1"/>
              </a:solidFill>
              <a:round/>
            </a:ln>
            <a:effectLst/>
          </c:spPr>
          <c:marker>
            <c:symbol val="none"/>
          </c:marker>
          <c:dLbls>
            <c:dLbl>
              <c:idx val="25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113-49E6-8D38-96D9BC6FA453}"/>
                </c:ext>
              </c:extLst>
            </c:dLbl>
            <c:dLbl>
              <c:idx val="1196"/>
              <c:layout>
                <c:manualLayout>
                  <c:x val="-5.4537650625368639E-2"/>
                  <c:y val="-0.160222184374462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113-49E6-8D38-96D9BC6FA453}"/>
                </c:ext>
              </c:extLst>
            </c:dLbl>
            <c:dLbl>
              <c:idx val="1364"/>
              <c:layout>
                <c:manualLayout>
                  <c:x val="-2.4541942781415887E-2"/>
                  <c:y val="-0.125888859151363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113-49E6-8D38-96D9BC6FA453}"/>
                </c:ext>
              </c:extLst>
            </c:dLbl>
            <c:dLbl>
              <c:idx val="1634"/>
              <c:layout>
                <c:manualLayout>
                  <c:x val="-2.1815060250147456E-2"/>
                  <c:y val="-0.12016663828084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113-49E6-8D38-96D9BC6FA45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'FRED Graph'!$A$12:$A$1646</c:f>
              <c:numCache>
                <c:formatCode>yyyy\-mm\-dd</c:formatCode>
                <c:ptCount val="1635"/>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42450</c:v>
                </c:pt>
                <c:pt idx="56">
                  <c:v>42451</c:v>
                </c:pt>
                <c:pt idx="57">
                  <c:v>42452</c:v>
                </c:pt>
                <c:pt idx="58">
                  <c:v>42453</c:v>
                </c:pt>
                <c:pt idx="59">
                  <c:v>42454</c:v>
                </c:pt>
                <c:pt idx="60">
                  <c:v>42457</c:v>
                </c:pt>
                <c:pt idx="61">
                  <c:v>42458</c:v>
                </c:pt>
                <c:pt idx="62">
                  <c:v>42459</c:v>
                </c:pt>
                <c:pt idx="63">
                  <c:v>42460</c:v>
                </c:pt>
                <c:pt idx="64">
                  <c:v>42461</c:v>
                </c:pt>
                <c:pt idx="65">
                  <c:v>42464</c:v>
                </c:pt>
                <c:pt idx="66">
                  <c:v>42465</c:v>
                </c:pt>
                <c:pt idx="67">
                  <c:v>42466</c:v>
                </c:pt>
                <c:pt idx="68">
                  <c:v>42467</c:v>
                </c:pt>
                <c:pt idx="69">
                  <c:v>42468</c:v>
                </c:pt>
                <c:pt idx="70">
                  <c:v>42471</c:v>
                </c:pt>
                <c:pt idx="71">
                  <c:v>42472</c:v>
                </c:pt>
                <c:pt idx="72">
                  <c:v>42473</c:v>
                </c:pt>
                <c:pt idx="73">
                  <c:v>42474</c:v>
                </c:pt>
                <c:pt idx="74">
                  <c:v>42475</c:v>
                </c:pt>
                <c:pt idx="75">
                  <c:v>42478</c:v>
                </c:pt>
                <c:pt idx="76">
                  <c:v>42479</c:v>
                </c:pt>
                <c:pt idx="77">
                  <c:v>42480</c:v>
                </c:pt>
                <c:pt idx="78">
                  <c:v>42481</c:v>
                </c:pt>
                <c:pt idx="79">
                  <c:v>42482</c:v>
                </c:pt>
                <c:pt idx="80">
                  <c:v>42485</c:v>
                </c:pt>
                <c:pt idx="81">
                  <c:v>42486</c:v>
                </c:pt>
                <c:pt idx="82">
                  <c:v>42487</c:v>
                </c:pt>
                <c:pt idx="83">
                  <c:v>42488</c:v>
                </c:pt>
                <c:pt idx="84">
                  <c:v>42489</c:v>
                </c:pt>
                <c:pt idx="85">
                  <c:v>42492</c:v>
                </c:pt>
                <c:pt idx="86">
                  <c:v>42493</c:v>
                </c:pt>
                <c:pt idx="87">
                  <c:v>42494</c:v>
                </c:pt>
                <c:pt idx="88">
                  <c:v>42495</c:v>
                </c:pt>
                <c:pt idx="89">
                  <c:v>42496</c:v>
                </c:pt>
                <c:pt idx="90">
                  <c:v>42499</c:v>
                </c:pt>
                <c:pt idx="91">
                  <c:v>42500</c:v>
                </c:pt>
                <c:pt idx="92">
                  <c:v>42501</c:v>
                </c:pt>
                <c:pt idx="93">
                  <c:v>42502</c:v>
                </c:pt>
                <c:pt idx="94">
                  <c:v>42503</c:v>
                </c:pt>
                <c:pt idx="95">
                  <c:v>42506</c:v>
                </c:pt>
                <c:pt idx="96">
                  <c:v>42507</c:v>
                </c:pt>
                <c:pt idx="97">
                  <c:v>42508</c:v>
                </c:pt>
                <c:pt idx="98">
                  <c:v>42509</c:v>
                </c:pt>
                <c:pt idx="99">
                  <c:v>42510</c:v>
                </c:pt>
                <c:pt idx="100">
                  <c:v>42513</c:v>
                </c:pt>
                <c:pt idx="101">
                  <c:v>42514</c:v>
                </c:pt>
                <c:pt idx="102">
                  <c:v>42515</c:v>
                </c:pt>
                <c:pt idx="103">
                  <c:v>42516</c:v>
                </c:pt>
                <c:pt idx="104">
                  <c:v>42517</c:v>
                </c:pt>
                <c:pt idx="105">
                  <c:v>42520</c:v>
                </c:pt>
                <c:pt idx="106">
                  <c:v>42521</c:v>
                </c:pt>
                <c:pt idx="107">
                  <c:v>42522</c:v>
                </c:pt>
                <c:pt idx="108">
                  <c:v>42523</c:v>
                </c:pt>
                <c:pt idx="109">
                  <c:v>42524</c:v>
                </c:pt>
                <c:pt idx="110">
                  <c:v>42527</c:v>
                </c:pt>
                <c:pt idx="111">
                  <c:v>42528</c:v>
                </c:pt>
                <c:pt idx="112">
                  <c:v>42529</c:v>
                </c:pt>
                <c:pt idx="113">
                  <c:v>42530</c:v>
                </c:pt>
                <c:pt idx="114">
                  <c:v>42531</c:v>
                </c:pt>
                <c:pt idx="115">
                  <c:v>42534</c:v>
                </c:pt>
                <c:pt idx="116">
                  <c:v>42535</c:v>
                </c:pt>
                <c:pt idx="117">
                  <c:v>42536</c:v>
                </c:pt>
                <c:pt idx="118">
                  <c:v>42537</c:v>
                </c:pt>
                <c:pt idx="119">
                  <c:v>42538</c:v>
                </c:pt>
                <c:pt idx="120">
                  <c:v>42541</c:v>
                </c:pt>
                <c:pt idx="121">
                  <c:v>42542</c:v>
                </c:pt>
                <c:pt idx="122">
                  <c:v>42543</c:v>
                </c:pt>
                <c:pt idx="123">
                  <c:v>42544</c:v>
                </c:pt>
                <c:pt idx="124">
                  <c:v>42545</c:v>
                </c:pt>
                <c:pt idx="125">
                  <c:v>42548</c:v>
                </c:pt>
                <c:pt idx="126">
                  <c:v>42549</c:v>
                </c:pt>
                <c:pt idx="127">
                  <c:v>42550</c:v>
                </c:pt>
                <c:pt idx="128">
                  <c:v>42551</c:v>
                </c:pt>
                <c:pt idx="129">
                  <c:v>42552</c:v>
                </c:pt>
                <c:pt idx="130">
                  <c:v>42555</c:v>
                </c:pt>
                <c:pt idx="131">
                  <c:v>42556</c:v>
                </c:pt>
                <c:pt idx="132">
                  <c:v>42557</c:v>
                </c:pt>
                <c:pt idx="133">
                  <c:v>42558</c:v>
                </c:pt>
                <c:pt idx="134">
                  <c:v>42559</c:v>
                </c:pt>
                <c:pt idx="135">
                  <c:v>42562</c:v>
                </c:pt>
                <c:pt idx="136">
                  <c:v>42563</c:v>
                </c:pt>
                <c:pt idx="137">
                  <c:v>42564</c:v>
                </c:pt>
                <c:pt idx="138">
                  <c:v>42565</c:v>
                </c:pt>
                <c:pt idx="139">
                  <c:v>42566</c:v>
                </c:pt>
                <c:pt idx="140">
                  <c:v>42569</c:v>
                </c:pt>
                <c:pt idx="141">
                  <c:v>42570</c:v>
                </c:pt>
                <c:pt idx="142">
                  <c:v>42571</c:v>
                </c:pt>
                <c:pt idx="143">
                  <c:v>42572</c:v>
                </c:pt>
                <c:pt idx="144">
                  <c:v>42573</c:v>
                </c:pt>
                <c:pt idx="145">
                  <c:v>42576</c:v>
                </c:pt>
                <c:pt idx="146">
                  <c:v>42577</c:v>
                </c:pt>
                <c:pt idx="147">
                  <c:v>42578</c:v>
                </c:pt>
                <c:pt idx="148">
                  <c:v>42579</c:v>
                </c:pt>
                <c:pt idx="149">
                  <c:v>42580</c:v>
                </c:pt>
                <c:pt idx="150">
                  <c:v>42583</c:v>
                </c:pt>
                <c:pt idx="151">
                  <c:v>42584</c:v>
                </c:pt>
                <c:pt idx="152">
                  <c:v>42585</c:v>
                </c:pt>
                <c:pt idx="153">
                  <c:v>42586</c:v>
                </c:pt>
                <c:pt idx="154">
                  <c:v>42587</c:v>
                </c:pt>
                <c:pt idx="155">
                  <c:v>42590</c:v>
                </c:pt>
                <c:pt idx="156">
                  <c:v>42591</c:v>
                </c:pt>
                <c:pt idx="157">
                  <c:v>42592</c:v>
                </c:pt>
                <c:pt idx="158">
                  <c:v>42593</c:v>
                </c:pt>
                <c:pt idx="159">
                  <c:v>42594</c:v>
                </c:pt>
                <c:pt idx="160">
                  <c:v>42597</c:v>
                </c:pt>
                <c:pt idx="161">
                  <c:v>42598</c:v>
                </c:pt>
                <c:pt idx="162">
                  <c:v>42599</c:v>
                </c:pt>
                <c:pt idx="163">
                  <c:v>42600</c:v>
                </c:pt>
                <c:pt idx="164">
                  <c:v>42601</c:v>
                </c:pt>
                <c:pt idx="165">
                  <c:v>42604</c:v>
                </c:pt>
                <c:pt idx="166">
                  <c:v>42605</c:v>
                </c:pt>
                <c:pt idx="167">
                  <c:v>42606</c:v>
                </c:pt>
                <c:pt idx="168">
                  <c:v>42607</c:v>
                </c:pt>
                <c:pt idx="169">
                  <c:v>42608</c:v>
                </c:pt>
                <c:pt idx="170">
                  <c:v>42611</c:v>
                </c:pt>
                <c:pt idx="171">
                  <c:v>42612</c:v>
                </c:pt>
                <c:pt idx="172">
                  <c:v>42613</c:v>
                </c:pt>
                <c:pt idx="173">
                  <c:v>42614</c:v>
                </c:pt>
                <c:pt idx="174">
                  <c:v>42615</c:v>
                </c:pt>
                <c:pt idx="175">
                  <c:v>42618</c:v>
                </c:pt>
                <c:pt idx="176">
                  <c:v>42619</c:v>
                </c:pt>
                <c:pt idx="177">
                  <c:v>42620</c:v>
                </c:pt>
                <c:pt idx="178">
                  <c:v>42621</c:v>
                </c:pt>
                <c:pt idx="179">
                  <c:v>42622</c:v>
                </c:pt>
                <c:pt idx="180">
                  <c:v>42625</c:v>
                </c:pt>
                <c:pt idx="181">
                  <c:v>42626</c:v>
                </c:pt>
                <c:pt idx="182">
                  <c:v>42627</c:v>
                </c:pt>
                <c:pt idx="183">
                  <c:v>42628</c:v>
                </c:pt>
                <c:pt idx="184">
                  <c:v>42629</c:v>
                </c:pt>
                <c:pt idx="185">
                  <c:v>42632</c:v>
                </c:pt>
                <c:pt idx="186">
                  <c:v>42633</c:v>
                </c:pt>
                <c:pt idx="187">
                  <c:v>42634</c:v>
                </c:pt>
                <c:pt idx="188">
                  <c:v>42635</c:v>
                </c:pt>
                <c:pt idx="189">
                  <c:v>42636</c:v>
                </c:pt>
                <c:pt idx="190">
                  <c:v>42639</c:v>
                </c:pt>
                <c:pt idx="191">
                  <c:v>42640</c:v>
                </c:pt>
                <c:pt idx="192">
                  <c:v>42641</c:v>
                </c:pt>
                <c:pt idx="193">
                  <c:v>42642</c:v>
                </c:pt>
                <c:pt idx="194">
                  <c:v>42643</c:v>
                </c:pt>
                <c:pt idx="195">
                  <c:v>42646</c:v>
                </c:pt>
                <c:pt idx="196">
                  <c:v>42647</c:v>
                </c:pt>
                <c:pt idx="197">
                  <c:v>42648</c:v>
                </c:pt>
                <c:pt idx="198">
                  <c:v>42649</c:v>
                </c:pt>
                <c:pt idx="199">
                  <c:v>42650</c:v>
                </c:pt>
                <c:pt idx="200">
                  <c:v>42653</c:v>
                </c:pt>
                <c:pt idx="201">
                  <c:v>42654</c:v>
                </c:pt>
                <c:pt idx="202">
                  <c:v>42655</c:v>
                </c:pt>
                <c:pt idx="203">
                  <c:v>42656</c:v>
                </c:pt>
                <c:pt idx="204">
                  <c:v>42657</c:v>
                </c:pt>
                <c:pt idx="205">
                  <c:v>42660</c:v>
                </c:pt>
                <c:pt idx="206">
                  <c:v>42661</c:v>
                </c:pt>
                <c:pt idx="207">
                  <c:v>42662</c:v>
                </c:pt>
                <c:pt idx="208">
                  <c:v>42663</c:v>
                </c:pt>
                <c:pt idx="209">
                  <c:v>42664</c:v>
                </c:pt>
                <c:pt idx="210">
                  <c:v>42667</c:v>
                </c:pt>
                <c:pt idx="211">
                  <c:v>42668</c:v>
                </c:pt>
                <c:pt idx="212">
                  <c:v>42669</c:v>
                </c:pt>
                <c:pt idx="213">
                  <c:v>42670</c:v>
                </c:pt>
                <c:pt idx="214">
                  <c:v>42671</c:v>
                </c:pt>
                <c:pt idx="215">
                  <c:v>42674</c:v>
                </c:pt>
                <c:pt idx="216">
                  <c:v>42675</c:v>
                </c:pt>
                <c:pt idx="217">
                  <c:v>42676</c:v>
                </c:pt>
                <c:pt idx="218">
                  <c:v>42677</c:v>
                </c:pt>
                <c:pt idx="219">
                  <c:v>42678</c:v>
                </c:pt>
                <c:pt idx="220">
                  <c:v>42681</c:v>
                </c:pt>
                <c:pt idx="221">
                  <c:v>42682</c:v>
                </c:pt>
                <c:pt idx="222">
                  <c:v>42683</c:v>
                </c:pt>
                <c:pt idx="223">
                  <c:v>42684</c:v>
                </c:pt>
                <c:pt idx="224">
                  <c:v>42685</c:v>
                </c:pt>
                <c:pt idx="225">
                  <c:v>42688</c:v>
                </c:pt>
                <c:pt idx="226">
                  <c:v>42689</c:v>
                </c:pt>
                <c:pt idx="227">
                  <c:v>42690</c:v>
                </c:pt>
                <c:pt idx="228">
                  <c:v>42691</c:v>
                </c:pt>
                <c:pt idx="229">
                  <c:v>42692</c:v>
                </c:pt>
                <c:pt idx="230">
                  <c:v>42695</c:v>
                </c:pt>
                <c:pt idx="231">
                  <c:v>42696</c:v>
                </c:pt>
                <c:pt idx="232">
                  <c:v>42697</c:v>
                </c:pt>
                <c:pt idx="233">
                  <c:v>42698</c:v>
                </c:pt>
                <c:pt idx="234">
                  <c:v>42699</c:v>
                </c:pt>
                <c:pt idx="235">
                  <c:v>42702</c:v>
                </c:pt>
                <c:pt idx="236">
                  <c:v>42703</c:v>
                </c:pt>
                <c:pt idx="237">
                  <c:v>42704</c:v>
                </c:pt>
                <c:pt idx="238">
                  <c:v>42705</c:v>
                </c:pt>
                <c:pt idx="239">
                  <c:v>42706</c:v>
                </c:pt>
                <c:pt idx="240">
                  <c:v>42709</c:v>
                </c:pt>
                <c:pt idx="241">
                  <c:v>42710</c:v>
                </c:pt>
                <c:pt idx="242">
                  <c:v>42711</c:v>
                </c:pt>
                <c:pt idx="243">
                  <c:v>42712</c:v>
                </c:pt>
                <c:pt idx="244">
                  <c:v>42713</c:v>
                </c:pt>
                <c:pt idx="245">
                  <c:v>42716</c:v>
                </c:pt>
                <c:pt idx="246">
                  <c:v>42717</c:v>
                </c:pt>
                <c:pt idx="247">
                  <c:v>42718</c:v>
                </c:pt>
                <c:pt idx="248">
                  <c:v>42719</c:v>
                </c:pt>
                <c:pt idx="249">
                  <c:v>42720</c:v>
                </c:pt>
                <c:pt idx="250">
                  <c:v>42723</c:v>
                </c:pt>
                <c:pt idx="251">
                  <c:v>42724</c:v>
                </c:pt>
                <c:pt idx="252">
                  <c:v>42725</c:v>
                </c:pt>
                <c:pt idx="253">
                  <c:v>42726</c:v>
                </c:pt>
                <c:pt idx="254">
                  <c:v>42727</c:v>
                </c:pt>
                <c:pt idx="255">
                  <c:v>42730</c:v>
                </c:pt>
                <c:pt idx="256">
                  <c:v>42731</c:v>
                </c:pt>
                <c:pt idx="257">
                  <c:v>42732</c:v>
                </c:pt>
                <c:pt idx="258">
                  <c:v>42733</c:v>
                </c:pt>
                <c:pt idx="259">
                  <c:v>42734</c:v>
                </c:pt>
                <c:pt idx="260">
                  <c:v>42737</c:v>
                </c:pt>
                <c:pt idx="261">
                  <c:v>42738</c:v>
                </c:pt>
                <c:pt idx="262">
                  <c:v>42739</c:v>
                </c:pt>
                <c:pt idx="263">
                  <c:v>42740</c:v>
                </c:pt>
                <c:pt idx="264">
                  <c:v>42741</c:v>
                </c:pt>
                <c:pt idx="265">
                  <c:v>42744</c:v>
                </c:pt>
                <c:pt idx="266">
                  <c:v>42745</c:v>
                </c:pt>
                <c:pt idx="267">
                  <c:v>42746</c:v>
                </c:pt>
                <c:pt idx="268">
                  <c:v>42747</c:v>
                </c:pt>
                <c:pt idx="269">
                  <c:v>42748</c:v>
                </c:pt>
                <c:pt idx="270">
                  <c:v>42751</c:v>
                </c:pt>
                <c:pt idx="271">
                  <c:v>42752</c:v>
                </c:pt>
                <c:pt idx="272">
                  <c:v>42753</c:v>
                </c:pt>
                <c:pt idx="273">
                  <c:v>42754</c:v>
                </c:pt>
                <c:pt idx="274">
                  <c:v>42755</c:v>
                </c:pt>
                <c:pt idx="275">
                  <c:v>42758</c:v>
                </c:pt>
                <c:pt idx="276">
                  <c:v>42759</c:v>
                </c:pt>
                <c:pt idx="277">
                  <c:v>42760</c:v>
                </c:pt>
                <c:pt idx="278">
                  <c:v>42761</c:v>
                </c:pt>
                <c:pt idx="279">
                  <c:v>42762</c:v>
                </c:pt>
                <c:pt idx="280">
                  <c:v>42765</c:v>
                </c:pt>
                <c:pt idx="281">
                  <c:v>42766</c:v>
                </c:pt>
                <c:pt idx="282">
                  <c:v>42767</c:v>
                </c:pt>
                <c:pt idx="283">
                  <c:v>42768</c:v>
                </c:pt>
                <c:pt idx="284">
                  <c:v>42769</c:v>
                </c:pt>
                <c:pt idx="285">
                  <c:v>42772</c:v>
                </c:pt>
                <c:pt idx="286">
                  <c:v>42773</c:v>
                </c:pt>
                <c:pt idx="287">
                  <c:v>42774</c:v>
                </c:pt>
                <c:pt idx="288">
                  <c:v>42775</c:v>
                </c:pt>
                <c:pt idx="289">
                  <c:v>42776</c:v>
                </c:pt>
                <c:pt idx="290">
                  <c:v>42779</c:v>
                </c:pt>
                <c:pt idx="291">
                  <c:v>42780</c:v>
                </c:pt>
                <c:pt idx="292">
                  <c:v>42781</c:v>
                </c:pt>
                <c:pt idx="293">
                  <c:v>42782</c:v>
                </c:pt>
                <c:pt idx="294">
                  <c:v>42783</c:v>
                </c:pt>
                <c:pt idx="295">
                  <c:v>42786</c:v>
                </c:pt>
                <c:pt idx="296">
                  <c:v>42787</c:v>
                </c:pt>
                <c:pt idx="297">
                  <c:v>42788</c:v>
                </c:pt>
                <c:pt idx="298">
                  <c:v>42789</c:v>
                </c:pt>
                <c:pt idx="299">
                  <c:v>42790</c:v>
                </c:pt>
                <c:pt idx="300">
                  <c:v>42793</c:v>
                </c:pt>
                <c:pt idx="301">
                  <c:v>42794</c:v>
                </c:pt>
                <c:pt idx="302">
                  <c:v>42795</c:v>
                </c:pt>
                <c:pt idx="303">
                  <c:v>42796</c:v>
                </c:pt>
                <c:pt idx="304">
                  <c:v>42797</c:v>
                </c:pt>
                <c:pt idx="305">
                  <c:v>42800</c:v>
                </c:pt>
                <c:pt idx="306">
                  <c:v>42801</c:v>
                </c:pt>
                <c:pt idx="307">
                  <c:v>42802</c:v>
                </c:pt>
                <c:pt idx="308">
                  <c:v>42803</c:v>
                </c:pt>
                <c:pt idx="309">
                  <c:v>42804</c:v>
                </c:pt>
                <c:pt idx="310">
                  <c:v>42807</c:v>
                </c:pt>
                <c:pt idx="311">
                  <c:v>42808</c:v>
                </c:pt>
                <c:pt idx="312">
                  <c:v>42809</c:v>
                </c:pt>
                <c:pt idx="313">
                  <c:v>42810</c:v>
                </c:pt>
                <c:pt idx="314">
                  <c:v>42811</c:v>
                </c:pt>
                <c:pt idx="315">
                  <c:v>42814</c:v>
                </c:pt>
                <c:pt idx="316">
                  <c:v>42815</c:v>
                </c:pt>
                <c:pt idx="317">
                  <c:v>42816</c:v>
                </c:pt>
                <c:pt idx="318">
                  <c:v>42817</c:v>
                </c:pt>
                <c:pt idx="319">
                  <c:v>42818</c:v>
                </c:pt>
                <c:pt idx="320">
                  <c:v>42821</c:v>
                </c:pt>
                <c:pt idx="321">
                  <c:v>42822</c:v>
                </c:pt>
                <c:pt idx="322">
                  <c:v>42823</c:v>
                </c:pt>
                <c:pt idx="323">
                  <c:v>42824</c:v>
                </c:pt>
                <c:pt idx="324">
                  <c:v>42825</c:v>
                </c:pt>
                <c:pt idx="325">
                  <c:v>42828</c:v>
                </c:pt>
                <c:pt idx="326">
                  <c:v>42829</c:v>
                </c:pt>
                <c:pt idx="327">
                  <c:v>42830</c:v>
                </c:pt>
                <c:pt idx="328">
                  <c:v>42831</c:v>
                </c:pt>
                <c:pt idx="329">
                  <c:v>42832</c:v>
                </c:pt>
                <c:pt idx="330">
                  <c:v>42835</c:v>
                </c:pt>
                <c:pt idx="331">
                  <c:v>42836</c:v>
                </c:pt>
                <c:pt idx="332">
                  <c:v>42837</c:v>
                </c:pt>
                <c:pt idx="333">
                  <c:v>42838</c:v>
                </c:pt>
                <c:pt idx="334">
                  <c:v>42839</c:v>
                </c:pt>
                <c:pt idx="335">
                  <c:v>42842</c:v>
                </c:pt>
                <c:pt idx="336">
                  <c:v>42843</c:v>
                </c:pt>
                <c:pt idx="337">
                  <c:v>42844</c:v>
                </c:pt>
                <c:pt idx="338">
                  <c:v>42845</c:v>
                </c:pt>
                <c:pt idx="339">
                  <c:v>42846</c:v>
                </c:pt>
                <c:pt idx="340">
                  <c:v>42849</c:v>
                </c:pt>
                <c:pt idx="341">
                  <c:v>42850</c:v>
                </c:pt>
                <c:pt idx="342">
                  <c:v>42851</c:v>
                </c:pt>
                <c:pt idx="343">
                  <c:v>42852</c:v>
                </c:pt>
                <c:pt idx="344">
                  <c:v>42853</c:v>
                </c:pt>
                <c:pt idx="345">
                  <c:v>42856</c:v>
                </c:pt>
                <c:pt idx="346">
                  <c:v>42857</c:v>
                </c:pt>
                <c:pt idx="347">
                  <c:v>42858</c:v>
                </c:pt>
                <c:pt idx="348">
                  <c:v>42859</c:v>
                </c:pt>
                <c:pt idx="349">
                  <c:v>42860</c:v>
                </c:pt>
                <c:pt idx="350">
                  <c:v>42863</c:v>
                </c:pt>
                <c:pt idx="351">
                  <c:v>42864</c:v>
                </c:pt>
                <c:pt idx="352">
                  <c:v>42865</c:v>
                </c:pt>
                <c:pt idx="353">
                  <c:v>42866</c:v>
                </c:pt>
                <c:pt idx="354">
                  <c:v>42867</c:v>
                </c:pt>
                <c:pt idx="355">
                  <c:v>42870</c:v>
                </c:pt>
                <c:pt idx="356">
                  <c:v>42871</c:v>
                </c:pt>
                <c:pt idx="357">
                  <c:v>42872</c:v>
                </c:pt>
                <c:pt idx="358">
                  <c:v>42873</c:v>
                </c:pt>
                <c:pt idx="359">
                  <c:v>42874</c:v>
                </c:pt>
                <c:pt idx="360">
                  <c:v>42877</c:v>
                </c:pt>
                <c:pt idx="361">
                  <c:v>42878</c:v>
                </c:pt>
                <c:pt idx="362">
                  <c:v>42879</c:v>
                </c:pt>
                <c:pt idx="363">
                  <c:v>42880</c:v>
                </c:pt>
                <c:pt idx="364">
                  <c:v>42881</c:v>
                </c:pt>
                <c:pt idx="365">
                  <c:v>42884</c:v>
                </c:pt>
                <c:pt idx="366">
                  <c:v>42885</c:v>
                </c:pt>
                <c:pt idx="367">
                  <c:v>42886</c:v>
                </c:pt>
                <c:pt idx="368">
                  <c:v>42887</c:v>
                </c:pt>
                <c:pt idx="369">
                  <c:v>42888</c:v>
                </c:pt>
                <c:pt idx="370">
                  <c:v>42891</c:v>
                </c:pt>
                <c:pt idx="371">
                  <c:v>42892</c:v>
                </c:pt>
                <c:pt idx="372">
                  <c:v>42893</c:v>
                </c:pt>
                <c:pt idx="373">
                  <c:v>42894</c:v>
                </c:pt>
                <c:pt idx="374">
                  <c:v>42895</c:v>
                </c:pt>
                <c:pt idx="375">
                  <c:v>42898</c:v>
                </c:pt>
                <c:pt idx="376">
                  <c:v>42899</c:v>
                </c:pt>
                <c:pt idx="377">
                  <c:v>42900</c:v>
                </c:pt>
                <c:pt idx="378">
                  <c:v>42901</c:v>
                </c:pt>
                <c:pt idx="379">
                  <c:v>42902</c:v>
                </c:pt>
                <c:pt idx="380">
                  <c:v>42905</c:v>
                </c:pt>
                <c:pt idx="381">
                  <c:v>42906</c:v>
                </c:pt>
                <c:pt idx="382">
                  <c:v>42907</c:v>
                </c:pt>
                <c:pt idx="383">
                  <c:v>42908</c:v>
                </c:pt>
                <c:pt idx="384">
                  <c:v>42909</c:v>
                </c:pt>
                <c:pt idx="385">
                  <c:v>42912</c:v>
                </c:pt>
                <c:pt idx="386">
                  <c:v>42913</c:v>
                </c:pt>
                <c:pt idx="387">
                  <c:v>42914</c:v>
                </c:pt>
                <c:pt idx="388">
                  <c:v>42915</c:v>
                </c:pt>
                <c:pt idx="389">
                  <c:v>42916</c:v>
                </c:pt>
                <c:pt idx="390">
                  <c:v>42919</c:v>
                </c:pt>
                <c:pt idx="391">
                  <c:v>42920</c:v>
                </c:pt>
                <c:pt idx="392">
                  <c:v>42921</c:v>
                </c:pt>
                <c:pt idx="393">
                  <c:v>42922</c:v>
                </c:pt>
                <c:pt idx="394">
                  <c:v>42923</c:v>
                </c:pt>
                <c:pt idx="395">
                  <c:v>42926</c:v>
                </c:pt>
                <c:pt idx="396">
                  <c:v>42927</c:v>
                </c:pt>
                <c:pt idx="397">
                  <c:v>42928</c:v>
                </c:pt>
                <c:pt idx="398">
                  <c:v>42929</c:v>
                </c:pt>
                <c:pt idx="399">
                  <c:v>42930</c:v>
                </c:pt>
                <c:pt idx="400">
                  <c:v>42933</c:v>
                </c:pt>
                <c:pt idx="401">
                  <c:v>42934</c:v>
                </c:pt>
                <c:pt idx="402">
                  <c:v>42935</c:v>
                </c:pt>
                <c:pt idx="403">
                  <c:v>42936</c:v>
                </c:pt>
                <c:pt idx="404">
                  <c:v>42937</c:v>
                </c:pt>
                <c:pt idx="405">
                  <c:v>42940</c:v>
                </c:pt>
                <c:pt idx="406">
                  <c:v>42941</c:v>
                </c:pt>
                <c:pt idx="407">
                  <c:v>42942</c:v>
                </c:pt>
                <c:pt idx="408">
                  <c:v>42943</c:v>
                </c:pt>
                <c:pt idx="409">
                  <c:v>42944</c:v>
                </c:pt>
                <c:pt idx="410">
                  <c:v>42947</c:v>
                </c:pt>
                <c:pt idx="411">
                  <c:v>42948</c:v>
                </c:pt>
                <c:pt idx="412">
                  <c:v>42949</c:v>
                </c:pt>
                <c:pt idx="413">
                  <c:v>42950</c:v>
                </c:pt>
                <c:pt idx="414">
                  <c:v>42951</c:v>
                </c:pt>
                <c:pt idx="415">
                  <c:v>42954</c:v>
                </c:pt>
                <c:pt idx="416">
                  <c:v>42955</c:v>
                </c:pt>
                <c:pt idx="417">
                  <c:v>42956</c:v>
                </c:pt>
                <c:pt idx="418">
                  <c:v>42957</c:v>
                </c:pt>
                <c:pt idx="419">
                  <c:v>42958</c:v>
                </c:pt>
                <c:pt idx="420">
                  <c:v>42961</c:v>
                </c:pt>
                <c:pt idx="421">
                  <c:v>42962</c:v>
                </c:pt>
                <c:pt idx="422">
                  <c:v>42963</c:v>
                </c:pt>
                <c:pt idx="423">
                  <c:v>42964</c:v>
                </c:pt>
                <c:pt idx="424">
                  <c:v>42965</c:v>
                </c:pt>
                <c:pt idx="425">
                  <c:v>42968</c:v>
                </c:pt>
                <c:pt idx="426">
                  <c:v>42969</c:v>
                </c:pt>
                <c:pt idx="427">
                  <c:v>42970</c:v>
                </c:pt>
                <c:pt idx="428">
                  <c:v>42971</c:v>
                </c:pt>
                <c:pt idx="429">
                  <c:v>42972</c:v>
                </c:pt>
                <c:pt idx="430">
                  <c:v>42975</c:v>
                </c:pt>
                <c:pt idx="431">
                  <c:v>42976</c:v>
                </c:pt>
                <c:pt idx="432">
                  <c:v>42977</c:v>
                </c:pt>
                <c:pt idx="433">
                  <c:v>42978</c:v>
                </c:pt>
                <c:pt idx="434">
                  <c:v>42979</c:v>
                </c:pt>
                <c:pt idx="435">
                  <c:v>42982</c:v>
                </c:pt>
                <c:pt idx="436">
                  <c:v>42983</c:v>
                </c:pt>
                <c:pt idx="437">
                  <c:v>42984</c:v>
                </c:pt>
                <c:pt idx="438">
                  <c:v>42985</c:v>
                </c:pt>
                <c:pt idx="439">
                  <c:v>42986</c:v>
                </c:pt>
                <c:pt idx="440">
                  <c:v>42989</c:v>
                </c:pt>
                <c:pt idx="441">
                  <c:v>42990</c:v>
                </c:pt>
                <c:pt idx="442">
                  <c:v>42991</c:v>
                </c:pt>
                <c:pt idx="443">
                  <c:v>42992</c:v>
                </c:pt>
                <c:pt idx="444">
                  <c:v>42993</c:v>
                </c:pt>
                <c:pt idx="445">
                  <c:v>42996</c:v>
                </c:pt>
                <c:pt idx="446">
                  <c:v>42997</c:v>
                </c:pt>
                <c:pt idx="447">
                  <c:v>42998</c:v>
                </c:pt>
                <c:pt idx="448">
                  <c:v>42999</c:v>
                </c:pt>
                <c:pt idx="449">
                  <c:v>43000</c:v>
                </c:pt>
                <c:pt idx="450">
                  <c:v>43003</c:v>
                </c:pt>
                <c:pt idx="451">
                  <c:v>43004</c:v>
                </c:pt>
                <c:pt idx="452">
                  <c:v>43005</c:v>
                </c:pt>
                <c:pt idx="453">
                  <c:v>43006</c:v>
                </c:pt>
                <c:pt idx="454">
                  <c:v>43007</c:v>
                </c:pt>
                <c:pt idx="455">
                  <c:v>43010</c:v>
                </c:pt>
                <c:pt idx="456">
                  <c:v>43011</c:v>
                </c:pt>
                <c:pt idx="457">
                  <c:v>43012</c:v>
                </c:pt>
                <c:pt idx="458">
                  <c:v>43013</c:v>
                </c:pt>
                <c:pt idx="459">
                  <c:v>43014</c:v>
                </c:pt>
                <c:pt idx="460">
                  <c:v>43017</c:v>
                </c:pt>
                <c:pt idx="461">
                  <c:v>43018</c:v>
                </c:pt>
                <c:pt idx="462">
                  <c:v>43019</c:v>
                </c:pt>
                <c:pt idx="463">
                  <c:v>43020</c:v>
                </c:pt>
                <c:pt idx="464">
                  <c:v>43021</c:v>
                </c:pt>
                <c:pt idx="465">
                  <c:v>43024</c:v>
                </c:pt>
                <c:pt idx="466">
                  <c:v>43025</c:v>
                </c:pt>
                <c:pt idx="467">
                  <c:v>43026</c:v>
                </c:pt>
                <c:pt idx="468">
                  <c:v>43027</c:v>
                </c:pt>
                <c:pt idx="469">
                  <c:v>43028</c:v>
                </c:pt>
                <c:pt idx="470">
                  <c:v>43031</c:v>
                </c:pt>
                <c:pt idx="471">
                  <c:v>43032</c:v>
                </c:pt>
                <c:pt idx="472">
                  <c:v>43033</c:v>
                </c:pt>
                <c:pt idx="473">
                  <c:v>43034</c:v>
                </c:pt>
                <c:pt idx="474">
                  <c:v>43035</c:v>
                </c:pt>
                <c:pt idx="475">
                  <c:v>43038</c:v>
                </c:pt>
                <c:pt idx="476">
                  <c:v>43039</c:v>
                </c:pt>
                <c:pt idx="477">
                  <c:v>43040</c:v>
                </c:pt>
                <c:pt idx="478">
                  <c:v>43041</c:v>
                </c:pt>
                <c:pt idx="479">
                  <c:v>43042</c:v>
                </c:pt>
                <c:pt idx="480">
                  <c:v>43045</c:v>
                </c:pt>
                <c:pt idx="481">
                  <c:v>43046</c:v>
                </c:pt>
                <c:pt idx="482">
                  <c:v>43047</c:v>
                </c:pt>
                <c:pt idx="483">
                  <c:v>43048</c:v>
                </c:pt>
                <c:pt idx="484">
                  <c:v>43049</c:v>
                </c:pt>
                <c:pt idx="485">
                  <c:v>43052</c:v>
                </c:pt>
                <c:pt idx="486">
                  <c:v>43053</c:v>
                </c:pt>
                <c:pt idx="487">
                  <c:v>43054</c:v>
                </c:pt>
                <c:pt idx="488">
                  <c:v>43055</c:v>
                </c:pt>
                <c:pt idx="489">
                  <c:v>43056</c:v>
                </c:pt>
                <c:pt idx="490">
                  <c:v>43059</c:v>
                </c:pt>
                <c:pt idx="491">
                  <c:v>43060</c:v>
                </c:pt>
                <c:pt idx="492">
                  <c:v>43061</c:v>
                </c:pt>
                <c:pt idx="493">
                  <c:v>43062</c:v>
                </c:pt>
                <c:pt idx="494">
                  <c:v>43063</c:v>
                </c:pt>
                <c:pt idx="495">
                  <c:v>43066</c:v>
                </c:pt>
                <c:pt idx="496">
                  <c:v>43067</c:v>
                </c:pt>
                <c:pt idx="497">
                  <c:v>43068</c:v>
                </c:pt>
                <c:pt idx="498">
                  <c:v>43069</c:v>
                </c:pt>
                <c:pt idx="499">
                  <c:v>43070</c:v>
                </c:pt>
                <c:pt idx="500">
                  <c:v>43073</c:v>
                </c:pt>
                <c:pt idx="501">
                  <c:v>43074</c:v>
                </c:pt>
                <c:pt idx="502">
                  <c:v>43075</c:v>
                </c:pt>
                <c:pt idx="503">
                  <c:v>43076</c:v>
                </c:pt>
                <c:pt idx="504">
                  <c:v>43077</c:v>
                </c:pt>
                <c:pt idx="505">
                  <c:v>43080</c:v>
                </c:pt>
                <c:pt idx="506">
                  <c:v>43081</c:v>
                </c:pt>
                <c:pt idx="507">
                  <c:v>43082</c:v>
                </c:pt>
                <c:pt idx="508">
                  <c:v>43083</c:v>
                </c:pt>
                <c:pt idx="509">
                  <c:v>43084</c:v>
                </c:pt>
                <c:pt idx="510">
                  <c:v>43087</c:v>
                </c:pt>
                <c:pt idx="511">
                  <c:v>43088</c:v>
                </c:pt>
                <c:pt idx="512">
                  <c:v>43089</c:v>
                </c:pt>
                <c:pt idx="513">
                  <c:v>43090</c:v>
                </c:pt>
                <c:pt idx="514">
                  <c:v>43091</c:v>
                </c:pt>
                <c:pt idx="515">
                  <c:v>43094</c:v>
                </c:pt>
                <c:pt idx="516">
                  <c:v>43095</c:v>
                </c:pt>
                <c:pt idx="517">
                  <c:v>43096</c:v>
                </c:pt>
                <c:pt idx="518">
                  <c:v>43097</c:v>
                </c:pt>
                <c:pt idx="519">
                  <c:v>43098</c:v>
                </c:pt>
                <c:pt idx="520">
                  <c:v>43101</c:v>
                </c:pt>
                <c:pt idx="521">
                  <c:v>43102</c:v>
                </c:pt>
                <c:pt idx="522">
                  <c:v>43103</c:v>
                </c:pt>
                <c:pt idx="523">
                  <c:v>43104</c:v>
                </c:pt>
                <c:pt idx="524">
                  <c:v>43105</c:v>
                </c:pt>
                <c:pt idx="525">
                  <c:v>43108</c:v>
                </c:pt>
                <c:pt idx="526">
                  <c:v>43109</c:v>
                </c:pt>
                <c:pt idx="527">
                  <c:v>43110</c:v>
                </c:pt>
                <c:pt idx="528">
                  <c:v>43111</c:v>
                </c:pt>
                <c:pt idx="529">
                  <c:v>43112</c:v>
                </c:pt>
                <c:pt idx="530">
                  <c:v>43115</c:v>
                </c:pt>
                <c:pt idx="531">
                  <c:v>43116</c:v>
                </c:pt>
                <c:pt idx="532">
                  <c:v>43117</c:v>
                </c:pt>
                <c:pt idx="533">
                  <c:v>43118</c:v>
                </c:pt>
                <c:pt idx="534">
                  <c:v>43119</c:v>
                </c:pt>
                <c:pt idx="535">
                  <c:v>43122</c:v>
                </c:pt>
                <c:pt idx="536">
                  <c:v>43123</c:v>
                </c:pt>
                <c:pt idx="537">
                  <c:v>43124</c:v>
                </c:pt>
                <c:pt idx="538">
                  <c:v>43125</c:v>
                </c:pt>
                <c:pt idx="539">
                  <c:v>43126</c:v>
                </c:pt>
                <c:pt idx="540">
                  <c:v>43129</c:v>
                </c:pt>
                <c:pt idx="541">
                  <c:v>43130</c:v>
                </c:pt>
                <c:pt idx="542">
                  <c:v>43131</c:v>
                </c:pt>
                <c:pt idx="543">
                  <c:v>43132</c:v>
                </c:pt>
                <c:pt idx="544">
                  <c:v>43133</c:v>
                </c:pt>
                <c:pt idx="545">
                  <c:v>43136</c:v>
                </c:pt>
                <c:pt idx="546">
                  <c:v>43137</c:v>
                </c:pt>
                <c:pt idx="547">
                  <c:v>43138</c:v>
                </c:pt>
                <c:pt idx="548">
                  <c:v>43139</c:v>
                </c:pt>
                <c:pt idx="549">
                  <c:v>43140</c:v>
                </c:pt>
                <c:pt idx="550">
                  <c:v>43143</c:v>
                </c:pt>
                <c:pt idx="551">
                  <c:v>43144</c:v>
                </c:pt>
                <c:pt idx="552">
                  <c:v>43145</c:v>
                </c:pt>
                <c:pt idx="553">
                  <c:v>43146</c:v>
                </c:pt>
                <c:pt idx="554">
                  <c:v>43147</c:v>
                </c:pt>
                <c:pt idx="555">
                  <c:v>43150</c:v>
                </c:pt>
                <c:pt idx="556">
                  <c:v>43151</c:v>
                </c:pt>
                <c:pt idx="557">
                  <c:v>43152</c:v>
                </c:pt>
                <c:pt idx="558">
                  <c:v>43153</c:v>
                </c:pt>
                <c:pt idx="559">
                  <c:v>43154</c:v>
                </c:pt>
                <c:pt idx="560">
                  <c:v>43157</c:v>
                </c:pt>
                <c:pt idx="561">
                  <c:v>43158</c:v>
                </c:pt>
                <c:pt idx="562">
                  <c:v>43159</c:v>
                </c:pt>
                <c:pt idx="563">
                  <c:v>43160</c:v>
                </c:pt>
                <c:pt idx="564">
                  <c:v>43161</c:v>
                </c:pt>
                <c:pt idx="565">
                  <c:v>43164</c:v>
                </c:pt>
                <c:pt idx="566">
                  <c:v>43165</c:v>
                </c:pt>
                <c:pt idx="567">
                  <c:v>43166</c:v>
                </c:pt>
                <c:pt idx="568">
                  <c:v>43167</c:v>
                </c:pt>
                <c:pt idx="569">
                  <c:v>43168</c:v>
                </c:pt>
                <c:pt idx="570">
                  <c:v>43171</c:v>
                </c:pt>
                <c:pt idx="571">
                  <c:v>43172</c:v>
                </c:pt>
                <c:pt idx="572">
                  <c:v>43173</c:v>
                </c:pt>
                <c:pt idx="573">
                  <c:v>43174</c:v>
                </c:pt>
                <c:pt idx="574">
                  <c:v>43175</c:v>
                </c:pt>
                <c:pt idx="575">
                  <c:v>43178</c:v>
                </c:pt>
                <c:pt idx="576">
                  <c:v>43179</c:v>
                </c:pt>
                <c:pt idx="577">
                  <c:v>43180</c:v>
                </c:pt>
                <c:pt idx="578">
                  <c:v>43181</c:v>
                </c:pt>
                <c:pt idx="579">
                  <c:v>43182</c:v>
                </c:pt>
                <c:pt idx="580">
                  <c:v>43185</c:v>
                </c:pt>
                <c:pt idx="581">
                  <c:v>43186</c:v>
                </c:pt>
                <c:pt idx="582">
                  <c:v>43187</c:v>
                </c:pt>
                <c:pt idx="583">
                  <c:v>43188</c:v>
                </c:pt>
                <c:pt idx="584">
                  <c:v>43189</c:v>
                </c:pt>
                <c:pt idx="585">
                  <c:v>43192</c:v>
                </c:pt>
                <c:pt idx="586">
                  <c:v>43193</c:v>
                </c:pt>
                <c:pt idx="587">
                  <c:v>43194</c:v>
                </c:pt>
                <c:pt idx="588">
                  <c:v>43195</c:v>
                </c:pt>
                <c:pt idx="589">
                  <c:v>43196</c:v>
                </c:pt>
                <c:pt idx="590">
                  <c:v>43199</c:v>
                </c:pt>
                <c:pt idx="591">
                  <c:v>43200</c:v>
                </c:pt>
                <c:pt idx="592">
                  <c:v>43201</c:v>
                </c:pt>
                <c:pt idx="593">
                  <c:v>43202</c:v>
                </c:pt>
                <c:pt idx="594">
                  <c:v>43203</c:v>
                </c:pt>
                <c:pt idx="595">
                  <c:v>43206</c:v>
                </c:pt>
                <c:pt idx="596">
                  <c:v>43207</c:v>
                </c:pt>
                <c:pt idx="597">
                  <c:v>43208</c:v>
                </c:pt>
                <c:pt idx="598">
                  <c:v>43209</c:v>
                </c:pt>
                <c:pt idx="599">
                  <c:v>43210</c:v>
                </c:pt>
                <c:pt idx="600">
                  <c:v>43213</c:v>
                </c:pt>
                <c:pt idx="601">
                  <c:v>43214</c:v>
                </c:pt>
                <c:pt idx="602">
                  <c:v>43215</c:v>
                </c:pt>
                <c:pt idx="603">
                  <c:v>43216</c:v>
                </c:pt>
                <c:pt idx="604">
                  <c:v>43217</c:v>
                </c:pt>
                <c:pt idx="605">
                  <c:v>43220</c:v>
                </c:pt>
                <c:pt idx="606">
                  <c:v>43221</c:v>
                </c:pt>
                <c:pt idx="607">
                  <c:v>43222</c:v>
                </c:pt>
                <c:pt idx="608">
                  <c:v>43223</c:v>
                </c:pt>
                <c:pt idx="609">
                  <c:v>43224</c:v>
                </c:pt>
                <c:pt idx="610">
                  <c:v>43227</c:v>
                </c:pt>
                <c:pt idx="611">
                  <c:v>43228</c:v>
                </c:pt>
                <c:pt idx="612">
                  <c:v>43229</c:v>
                </c:pt>
                <c:pt idx="613">
                  <c:v>43230</c:v>
                </c:pt>
                <c:pt idx="614">
                  <c:v>43231</c:v>
                </c:pt>
                <c:pt idx="615">
                  <c:v>43234</c:v>
                </c:pt>
                <c:pt idx="616">
                  <c:v>43235</c:v>
                </c:pt>
                <c:pt idx="617">
                  <c:v>43236</c:v>
                </c:pt>
                <c:pt idx="618">
                  <c:v>43237</c:v>
                </c:pt>
                <c:pt idx="619">
                  <c:v>43238</c:v>
                </c:pt>
                <c:pt idx="620">
                  <c:v>43241</c:v>
                </c:pt>
                <c:pt idx="621">
                  <c:v>43242</c:v>
                </c:pt>
                <c:pt idx="622">
                  <c:v>43243</c:v>
                </c:pt>
                <c:pt idx="623">
                  <c:v>43244</c:v>
                </c:pt>
                <c:pt idx="624">
                  <c:v>43245</c:v>
                </c:pt>
                <c:pt idx="625">
                  <c:v>43248</c:v>
                </c:pt>
                <c:pt idx="626">
                  <c:v>43249</c:v>
                </c:pt>
                <c:pt idx="627">
                  <c:v>43250</c:v>
                </c:pt>
                <c:pt idx="628">
                  <c:v>43251</c:v>
                </c:pt>
                <c:pt idx="629">
                  <c:v>43252</c:v>
                </c:pt>
                <c:pt idx="630">
                  <c:v>43255</c:v>
                </c:pt>
                <c:pt idx="631">
                  <c:v>43256</c:v>
                </c:pt>
                <c:pt idx="632">
                  <c:v>43257</c:v>
                </c:pt>
                <c:pt idx="633">
                  <c:v>43258</c:v>
                </c:pt>
                <c:pt idx="634">
                  <c:v>43259</c:v>
                </c:pt>
                <c:pt idx="635">
                  <c:v>43262</c:v>
                </c:pt>
                <c:pt idx="636">
                  <c:v>43263</c:v>
                </c:pt>
                <c:pt idx="637">
                  <c:v>43264</c:v>
                </c:pt>
                <c:pt idx="638">
                  <c:v>43265</c:v>
                </c:pt>
                <c:pt idx="639">
                  <c:v>43266</c:v>
                </c:pt>
                <c:pt idx="640">
                  <c:v>43269</c:v>
                </c:pt>
                <c:pt idx="641">
                  <c:v>43270</c:v>
                </c:pt>
                <c:pt idx="642">
                  <c:v>43271</c:v>
                </c:pt>
                <c:pt idx="643">
                  <c:v>43272</c:v>
                </c:pt>
                <c:pt idx="644">
                  <c:v>43273</c:v>
                </c:pt>
                <c:pt idx="645">
                  <c:v>43276</c:v>
                </c:pt>
                <c:pt idx="646">
                  <c:v>43277</c:v>
                </c:pt>
                <c:pt idx="647">
                  <c:v>43278</c:v>
                </c:pt>
                <c:pt idx="648">
                  <c:v>43279</c:v>
                </c:pt>
                <c:pt idx="649">
                  <c:v>43280</c:v>
                </c:pt>
                <c:pt idx="650">
                  <c:v>43283</c:v>
                </c:pt>
                <c:pt idx="651">
                  <c:v>43284</c:v>
                </c:pt>
                <c:pt idx="652">
                  <c:v>43285</c:v>
                </c:pt>
                <c:pt idx="653">
                  <c:v>43286</c:v>
                </c:pt>
                <c:pt idx="654">
                  <c:v>43287</c:v>
                </c:pt>
                <c:pt idx="655">
                  <c:v>43290</c:v>
                </c:pt>
                <c:pt idx="656">
                  <c:v>43291</c:v>
                </c:pt>
                <c:pt idx="657">
                  <c:v>43292</c:v>
                </c:pt>
                <c:pt idx="658">
                  <c:v>43293</c:v>
                </c:pt>
                <c:pt idx="659">
                  <c:v>43294</c:v>
                </c:pt>
                <c:pt idx="660">
                  <c:v>43297</c:v>
                </c:pt>
                <c:pt idx="661">
                  <c:v>43298</c:v>
                </c:pt>
                <c:pt idx="662">
                  <c:v>43299</c:v>
                </c:pt>
                <c:pt idx="663">
                  <c:v>43300</c:v>
                </c:pt>
                <c:pt idx="664">
                  <c:v>43301</c:v>
                </c:pt>
                <c:pt idx="665">
                  <c:v>43304</c:v>
                </c:pt>
                <c:pt idx="666">
                  <c:v>43305</c:v>
                </c:pt>
                <c:pt idx="667">
                  <c:v>43306</c:v>
                </c:pt>
                <c:pt idx="668">
                  <c:v>43307</c:v>
                </c:pt>
                <c:pt idx="669">
                  <c:v>43308</c:v>
                </c:pt>
                <c:pt idx="670">
                  <c:v>43311</c:v>
                </c:pt>
                <c:pt idx="671">
                  <c:v>43312</c:v>
                </c:pt>
                <c:pt idx="672">
                  <c:v>43313</c:v>
                </c:pt>
                <c:pt idx="673">
                  <c:v>43314</c:v>
                </c:pt>
                <c:pt idx="674">
                  <c:v>43315</c:v>
                </c:pt>
                <c:pt idx="675">
                  <c:v>43318</c:v>
                </c:pt>
                <c:pt idx="676">
                  <c:v>43319</c:v>
                </c:pt>
                <c:pt idx="677">
                  <c:v>43320</c:v>
                </c:pt>
                <c:pt idx="678">
                  <c:v>43321</c:v>
                </c:pt>
                <c:pt idx="679">
                  <c:v>43322</c:v>
                </c:pt>
                <c:pt idx="680">
                  <c:v>43325</c:v>
                </c:pt>
                <c:pt idx="681">
                  <c:v>43326</c:v>
                </c:pt>
                <c:pt idx="682">
                  <c:v>43327</c:v>
                </c:pt>
                <c:pt idx="683">
                  <c:v>43328</c:v>
                </c:pt>
                <c:pt idx="684">
                  <c:v>43329</c:v>
                </c:pt>
                <c:pt idx="685">
                  <c:v>43332</c:v>
                </c:pt>
                <c:pt idx="686">
                  <c:v>43333</c:v>
                </c:pt>
                <c:pt idx="687">
                  <c:v>43334</c:v>
                </c:pt>
                <c:pt idx="688">
                  <c:v>43335</c:v>
                </c:pt>
                <c:pt idx="689">
                  <c:v>43336</c:v>
                </c:pt>
                <c:pt idx="690">
                  <c:v>43339</c:v>
                </c:pt>
                <c:pt idx="691">
                  <c:v>43340</c:v>
                </c:pt>
                <c:pt idx="692">
                  <c:v>43341</c:v>
                </c:pt>
                <c:pt idx="693">
                  <c:v>43342</c:v>
                </c:pt>
                <c:pt idx="694">
                  <c:v>43343</c:v>
                </c:pt>
                <c:pt idx="695">
                  <c:v>43346</c:v>
                </c:pt>
                <c:pt idx="696">
                  <c:v>43347</c:v>
                </c:pt>
                <c:pt idx="697">
                  <c:v>43348</c:v>
                </c:pt>
                <c:pt idx="698">
                  <c:v>43349</c:v>
                </c:pt>
                <c:pt idx="699">
                  <c:v>43350</c:v>
                </c:pt>
                <c:pt idx="700">
                  <c:v>43353</c:v>
                </c:pt>
                <c:pt idx="701">
                  <c:v>43354</c:v>
                </c:pt>
                <c:pt idx="702">
                  <c:v>43355</c:v>
                </c:pt>
                <c:pt idx="703">
                  <c:v>43356</c:v>
                </c:pt>
                <c:pt idx="704">
                  <c:v>43357</c:v>
                </c:pt>
                <c:pt idx="705">
                  <c:v>43360</c:v>
                </c:pt>
                <c:pt idx="706">
                  <c:v>43361</c:v>
                </c:pt>
                <c:pt idx="707">
                  <c:v>43362</c:v>
                </c:pt>
                <c:pt idx="708">
                  <c:v>43363</c:v>
                </c:pt>
                <c:pt idx="709">
                  <c:v>43364</c:v>
                </c:pt>
                <c:pt idx="710">
                  <c:v>43367</c:v>
                </c:pt>
                <c:pt idx="711">
                  <c:v>43368</c:v>
                </c:pt>
                <c:pt idx="712">
                  <c:v>43369</c:v>
                </c:pt>
                <c:pt idx="713">
                  <c:v>43370</c:v>
                </c:pt>
                <c:pt idx="714">
                  <c:v>43371</c:v>
                </c:pt>
                <c:pt idx="715">
                  <c:v>43374</c:v>
                </c:pt>
                <c:pt idx="716">
                  <c:v>43375</c:v>
                </c:pt>
                <c:pt idx="717">
                  <c:v>43376</c:v>
                </c:pt>
                <c:pt idx="718">
                  <c:v>43377</c:v>
                </c:pt>
                <c:pt idx="719">
                  <c:v>43378</c:v>
                </c:pt>
                <c:pt idx="720">
                  <c:v>43381</c:v>
                </c:pt>
                <c:pt idx="721">
                  <c:v>43382</c:v>
                </c:pt>
                <c:pt idx="722">
                  <c:v>43383</c:v>
                </c:pt>
                <c:pt idx="723">
                  <c:v>43384</c:v>
                </c:pt>
                <c:pt idx="724">
                  <c:v>43385</c:v>
                </c:pt>
                <c:pt idx="725">
                  <c:v>43388</c:v>
                </c:pt>
                <c:pt idx="726">
                  <c:v>43389</c:v>
                </c:pt>
                <c:pt idx="727">
                  <c:v>43390</c:v>
                </c:pt>
                <c:pt idx="728">
                  <c:v>43391</c:v>
                </c:pt>
                <c:pt idx="729">
                  <c:v>43392</c:v>
                </c:pt>
                <c:pt idx="730">
                  <c:v>43395</c:v>
                </c:pt>
                <c:pt idx="731">
                  <c:v>43396</c:v>
                </c:pt>
                <c:pt idx="732">
                  <c:v>43397</c:v>
                </c:pt>
                <c:pt idx="733">
                  <c:v>43398</c:v>
                </c:pt>
                <c:pt idx="734">
                  <c:v>43399</c:v>
                </c:pt>
                <c:pt idx="735">
                  <c:v>43402</c:v>
                </c:pt>
                <c:pt idx="736">
                  <c:v>43403</c:v>
                </c:pt>
                <c:pt idx="737">
                  <c:v>43404</c:v>
                </c:pt>
                <c:pt idx="738">
                  <c:v>43405</c:v>
                </c:pt>
                <c:pt idx="739">
                  <c:v>43406</c:v>
                </c:pt>
                <c:pt idx="740">
                  <c:v>43409</c:v>
                </c:pt>
                <c:pt idx="741">
                  <c:v>43410</c:v>
                </c:pt>
                <c:pt idx="742">
                  <c:v>43411</c:v>
                </c:pt>
                <c:pt idx="743">
                  <c:v>43412</c:v>
                </c:pt>
                <c:pt idx="744">
                  <c:v>43413</c:v>
                </c:pt>
                <c:pt idx="745">
                  <c:v>43416</c:v>
                </c:pt>
                <c:pt idx="746">
                  <c:v>43417</c:v>
                </c:pt>
                <c:pt idx="747">
                  <c:v>43418</c:v>
                </c:pt>
                <c:pt idx="748">
                  <c:v>43419</c:v>
                </c:pt>
                <c:pt idx="749">
                  <c:v>43420</c:v>
                </c:pt>
                <c:pt idx="750">
                  <c:v>43423</c:v>
                </c:pt>
                <c:pt idx="751">
                  <c:v>43424</c:v>
                </c:pt>
                <c:pt idx="752">
                  <c:v>43425</c:v>
                </c:pt>
                <c:pt idx="753">
                  <c:v>43426</c:v>
                </c:pt>
                <c:pt idx="754">
                  <c:v>43427</c:v>
                </c:pt>
                <c:pt idx="755">
                  <c:v>43430</c:v>
                </c:pt>
                <c:pt idx="756">
                  <c:v>43431</c:v>
                </c:pt>
                <c:pt idx="757">
                  <c:v>43432</c:v>
                </c:pt>
                <c:pt idx="758">
                  <c:v>43433</c:v>
                </c:pt>
                <c:pt idx="759">
                  <c:v>43434</c:v>
                </c:pt>
                <c:pt idx="760">
                  <c:v>43437</c:v>
                </c:pt>
                <c:pt idx="761">
                  <c:v>43438</c:v>
                </c:pt>
                <c:pt idx="762">
                  <c:v>43439</c:v>
                </c:pt>
                <c:pt idx="763">
                  <c:v>43440</c:v>
                </c:pt>
                <c:pt idx="764">
                  <c:v>43441</c:v>
                </c:pt>
                <c:pt idx="765">
                  <c:v>43444</c:v>
                </c:pt>
                <c:pt idx="766">
                  <c:v>43445</c:v>
                </c:pt>
                <c:pt idx="767">
                  <c:v>43446</c:v>
                </c:pt>
                <c:pt idx="768">
                  <c:v>43447</c:v>
                </c:pt>
                <c:pt idx="769">
                  <c:v>43448</c:v>
                </c:pt>
                <c:pt idx="770">
                  <c:v>43451</c:v>
                </c:pt>
                <c:pt idx="771">
                  <c:v>43452</c:v>
                </c:pt>
                <c:pt idx="772">
                  <c:v>43453</c:v>
                </c:pt>
                <c:pt idx="773">
                  <c:v>43454</c:v>
                </c:pt>
                <c:pt idx="774">
                  <c:v>43455</c:v>
                </c:pt>
                <c:pt idx="775">
                  <c:v>43458</c:v>
                </c:pt>
                <c:pt idx="776">
                  <c:v>43459</c:v>
                </c:pt>
                <c:pt idx="777">
                  <c:v>43460</c:v>
                </c:pt>
                <c:pt idx="778">
                  <c:v>43461</c:v>
                </c:pt>
                <c:pt idx="779">
                  <c:v>43462</c:v>
                </c:pt>
                <c:pt idx="780">
                  <c:v>43465</c:v>
                </c:pt>
                <c:pt idx="781">
                  <c:v>43466</c:v>
                </c:pt>
                <c:pt idx="782">
                  <c:v>43467</c:v>
                </c:pt>
                <c:pt idx="783">
                  <c:v>43468</c:v>
                </c:pt>
                <c:pt idx="784">
                  <c:v>43469</c:v>
                </c:pt>
                <c:pt idx="785">
                  <c:v>43472</c:v>
                </c:pt>
                <c:pt idx="786">
                  <c:v>43473</c:v>
                </c:pt>
                <c:pt idx="787">
                  <c:v>43474</c:v>
                </c:pt>
                <c:pt idx="788">
                  <c:v>43475</c:v>
                </c:pt>
                <c:pt idx="789">
                  <c:v>43476</c:v>
                </c:pt>
                <c:pt idx="790">
                  <c:v>43479</c:v>
                </c:pt>
                <c:pt idx="791">
                  <c:v>43480</c:v>
                </c:pt>
                <c:pt idx="792">
                  <c:v>43481</c:v>
                </c:pt>
                <c:pt idx="793">
                  <c:v>43482</c:v>
                </c:pt>
                <c:pt idx="794">
                  <c:v>43483</c:v>
                </c:pt>
                <c:pt idx="795">
                  <c:v>43486</c:v>
                </c:pt>
                <c:pt idx="796">
                  <c:v>43487</c:v>
                </c:pt>
                <c:pt idx="797">
                  <c:v>43488</c:v>
                </c:pt>
                <c:pt idx="798">
                  <c:v>43489</c:v>
                </c:pt>
                <c:pt idx="799">
                  <c:v>43490</c:v>
                </c:pt>
                <c:pt idx="800">
                  <c:v>43493</c:v>
                </c:pt>
                <c:pt idx="801">
                  <c:v>43494</c:v>
                </c:pt>
                <c:pt idx="802">
                  <c:v>43495</c:v>
                </c:pt>
                <c:pt idx="803">
                  <c:v>43496</c:v>
                </c:pt>
                <c:pt idx="804">
                  <c:v>43497</c:v>
                </c:pt>
                <c:pt idx="805">
                  <c:v>43500</c:v>
                </c:pt>
                <c:pt idx="806">
                  <c:v>43501</c:v>
                </c:pt>
                <c:pt idx="807">
                  <c:v>43502</c:v>
                </c:pt>
                <c:pt idx="808">
                  <c:v>43503</c:v>
                </c:pt>
                <c:pt idx="809">
                  <c:v>43504</c:v>
                </c:pt>
                <c:pt idx="810">
                  <c:v>43507</c:v>
                </c:pt>
                <c:pt idx="811">
                  <c:v>43508</c:v>
                </c:pt>
                <c:pt idx="812">
                  <c:v>43509</c:v>
                </c:pt>
                <c:pt idx="813">
                  <c:v>43510</c:v>
                </c:pt>
                <c:pt idx="814">
                  <c:v>43511</c:v>
                </c:pt>
                <c:pt idx="815">
                  <c:v>43514</c:v>
                </c:pt>
                <c:pt idx="816">
                  <c:v>43515</c:v>
                </c:pt>
                <c:pt idx="817">
                  <c:v>43516</c:v>
                </c:pt>
                <c:pt idx="818">
                  <c:v>43517</c:v>
                </c:pt>
                <c:pt idx="819">
                  <c:v>43518</c:v>
                </c:pt>
                <c:pt idx="820">
                  <c:v>43521</c:v>
                </c:pt>
                <c:pt idx="821">
                  <c:v>43522</c:v>
                </c:pt>
                <c:pt idx="822">
                  <c:v>43523</c:v>
                </c:pt>
                <c:pt idx="823">
                  <c:v>43524</c:v>
                </c:pt>
                <c:pt idx="824">
                  <c:v>43525</c:v>
                </c:pt>
                <c:pt idx="825">
                  <c:v>43528</c:v>
                </c:pt>
                <c:pt idx="826">
                  <c:v>43529</c:v>
                </c:pt>
                <c:pt idx="827">
                  <c:v>43530</c:v>
                </c:pt>
                <c:pt idx="828">
                  <c:v>43531</c:v>
                </c:pt>
                <c:pt idx="829">
                  <c:v>43532</c:v>
                </c:pt>
                <c:pt idx="830">
                  <c:v>43535</c:v>
                </c:pt>
                <c:pt idx="831">
                  <c:v>43536</c:v>
                </c:pt>
                <c:pt idx="832">
                  <c:v>43537</c:v>
                </c:pt>
                <c:pt idx="833">
                  <c:v>43538</c:v>
                </c:pt>
                <c:pt idx="834">
                  <c:v>43539</c:v>
                </c:pt>
                <c:pt idx="835">
                  <c:v>43542</c:v>
                </c:pt>
                <c:pt idx="836">
                  <c:v>43543</c:v>
                </c:pt>
                <c:pt idx="837">
                  <c:v>43544</c:v>
                </c:pt>
                <c:pt idx="838">
                  <c:v>43545</c:v>
                </c:pt>
                <c:pt idx="839">
                  <c:v>43546</c:v>
                </c:pt>
                <c:pt idx="840">
                  <c:v>43549</c:v>
                </c:pt>
                <c:pt idx="841">
                  <c:v>43550</c:v>
                </c:pt>
                <c:pt idx="842">
                  <c:v>43551</c:v>
                </c:pt>
                <c:pt idx="843">
                  <c:v>43552</c:v>
                </c:pt>
                <c:pt idx="844">
                  <c:v>43553</c:v>
                </c:pt>
                <c:pt idx="845">
                  <c:v>43556</c:v>
                </c:pt>
                <c:pt idx="846">
                  <c:v>43557</c:v>
                </c:pt>
                <c:pt idx="847">
                  <c:v>43558</c:v>
                </c:pt>
                <c:pt idx="848">
                  <c:v>43559</c:v>
                </c:pt>
                <c:pt idx="849">
                  <c:v>43560</c:v>
                </c:pt>
                <c:pt idx="850">
                  <c:v>43563</c:v>
                </c:pt>
                <c:pt idx="851">
                  <c:v>43564</c:v>
                </c:pt>
                <c:pt idx="852">
                  <c:v>43565</c:v>
                </c:pt>
                <c:pt idx="853">
                  <c:v>43566</c:v>
                </c:pt>
                <c:pt idx="854">
                  <c:v>43567</c:v>
                </c:pt>
                <c:pt idx="855">
                  <c:v>43570</c:v>
                </c:pt>
                <c:pt idx="856">
                  <c:v>43571</c:v>
                </c:pt>
                <c:pt idx="857">
                  <c:v>43572</c:v>
                </c:pt>
                <c:pt idx="858">
                  <c:v>43573</c:v>
                </c:pt>
                <c:pt idx="859">
                  <c:v>43574</c:v>
                </c:pt>
                <c:pt idx="860">
                  <c:v>43577</c:v>
                </c:pt>
                <c:pt idx="861">
                  <c:v>43578</c:v>
                </c:pt>
                <c:pt idx="862">
                  <c:v>43579</c:v>
                </c:pt>
                <c:pt idx="863">
                  <c:v>43580</c:v>
                </c:pt>
                <c:pt idx="864">
                  <c:v>43581</c:v>
                </c:pt>
                <c:pt idx="865">
                  <c:v>43584</c:v>
                </c:pt>
                <c:pt idx="866">
                  <c:v>43585</c:v>
                </c:pt>
                <c:pt idx="867">
                  <c:v>43586</c:v>
                </c:pt>
                <c:pt idx="868">
                  <c:v>43587</c:v>
                </c:pt>
                <c:pt idx="869">
                  <c:v>43588</c:v>
                </c:pt>
                <c:pt idx="870">
                  <c:v>43591</c:v>
                </c:pt>
                <c:pt idx="871">
                  <c:v>43592</c:v>
                </c:pt>
                <c:pt idx="872">
                  <c:v>43593</c:v>
                </c:pt>
                <c:pt idx="873">
                  <c:v>43594</c:v>
                </c:pt>
                <c:pt idx="874">
                  <c:v>43595</c:v>
                </c:pt>
                <c:pt idx="875">
                  <c:v>43598</c:v>
                </c:pt>
                <c:pt idx="876">
                  <c:v>43599</c:v>
                </c:pt>
                <c:pt idx="877">
                  <c:v>43600</c:v>
                </c:pt>
                <c:pt idx="878">
                  <c:v>43601</c:v>
                </c:pt>
                <c:pt idx="879">
                  <c:v>43602</c:v>
                </c:pt>
                <c:pt idx="880">
                  <c:v>43605</c:v>
                </c:pt>
                <c:pt idx="881">
                  <c:v>43606</c:v>
                </c:pt>
                <c:pt idx="882">
                  <c:v>43607</c:v>
                </c:pt>
                <c:pt idx="883">
                  <c:v>43608</c:v>
                </c:pt>
                <c:pt idx="884">
                  <c:v>43609</c:v>
                </c:pt>
                <c:pt idx="885">
                  <c:v>43612</c:v>
                </c:pt>
                <c:pt idx="886">
                  <c:v>43613</c:v>
                </c:pt>
                <c:pt idx="887">
                  <c:v>43614</c:v>
                </c:pt>
                <c:pt idx="888">
                  <c:v>43615</c:v>
                </c:pt>
                <c:pt idx="889">
                  <c:v>43616</c:v>
                </c:pt>
                <c:pt idx="890">
                  <c:v>43619</c:v>
                </c:pt>
                <c:pt idx="891">
                  <c:v>43620</c:v>
                </c:pt>
                <c:pt idx="892">
                  <c:v>43621</c:v>
                </c:pt>
                <c:pt idx="893">
                  <c:v>43622</c:v>
                </c:pt>
                <c:pt idx="894">
                  <c:v>43623</c:v>
                </c:pt>
                <c:pt idx="895">
                  <c:v>43626</c:v>
                </c:pt>
                <c:pt idx="896">
                  <c:v>43627</c:v>
                </c:pt>
                <c:pt idx="897">
                  <c:v>43628</c:v>
                </c:pt>
                <c:pt idx="898">
                  <c:v>43629</c:v>
                </c:pt>
                <c:pt idx="899">
                  <c:v>43630</c:v>
                </c:pt>
                <c:pt idx="900">
                  <c:v>43633</c:v>
                </c:pt>
                <c:pt idx="901">
                  <c:v>43634</c:v>
                </c:pt>
                <c:pt idx="902">
                  <c:v>43635</c:v>
                </c:pt>
                <c:pt idx="903">
                  <c:v>43636</c:v>
                </c:pt>
                <c:pt idx="904">
                  <c:v>43637</c:v>
                </c:pt>
                <c:pt idx="905">
                  <c:v>43640</c:v>
                </c:pt>
                <c:pt idx="906">
                  <c:v>43641</c:v>
                </c:pt>
                <c:pt idx="907">
                  <c:v>43642</c:v>
                </c:pt>
                <c:pt idx="908">
                  <c:v>43643</c:v>
                </c:pt>
                <c:pt idx="909">
                  <c:v>43644</c:v>
                </c:pt>
                <c:pt idx="910">
                  <c:v>43647</c:v>
                </c:pt>
                <c:pt idx="911">
                  <c:v>43648</c:v>
                </c:pt>
                <c:pt idx="912">
                  <c:v>43649</c:v>
                </c:pt>
                <c:pt idx="913">
                  <c:v>43650</c:v>
                </c:pt>
                <c:pt idx="914">
                  <c:v>43651</c:v>
                </c:pt>
                <c:pt idx="915">
                  <c:v>43654</c:v>
                </c:pt>
                <c:pt idx="916">
                  <c:v>43655</c:v>
                </c:pt>
                <c:pt idx="917">
                  <c:v>43656</c:v>
                </c:pt>
                <c:pt idx="918">
                  <c:v>43657</c:v>
                </c:pt>
                <c:pt idx="919">
                  <c:v>43658</c:v>
                </c:pt>
                <c:pt idx="920">
                  <c:v>43661</c:v>
                </c:pt>
                <c:pt idx="921">
                  <c:v>43662</c:v>
                </c:pt>
                <c:pt idx="922">
                  <c:v>43663</c:v>
                </c:pt>
                <c:pt idx="923">
                  <c:v>43664</c:v>
                </c:pt>
                <c:pt idx="924">
                  <c:v>43665</c:v>
                </c:pt>
                <c:pt idx="925">
                  <c:v>43668</c:v>
                </c:pt>
                <c:pt idx="926">
                  <c:v>43669</c:v>
                </c:pt>
                <c:pt idx="927">
                  <c:v>43670</c:v>
                </c:pt>
                <c:pt idx="928">
                  <c:v>43671</c:v>
                </c:pt>
                <c:pt idx="929">
                  <c:v>43672</c:v>
                </c:pt>
                <c:pt idx="930">
                  <c:v>43675</c:v>
                </c:pt>
                <c:pt idx="931">
                  <c:v>43676</c:v>
                </c:pt>
                <c:pt idx="932">
                  <c:v>43677</c:v>
                </c:pt>
                <c:pt idx="933">
                  <c:v>43678</c:v>
                </c:pt>
                <c:pt idx="934">
                  <c:v>43679</c:v>
                </c:pt>
                <c:pt idx="935">
                  <c:v>43682</c:v>
                </c:pt>
                <c:pt idx="936">
                  <c:v>43683</c:v>
                </c:pt>
                <c:pt idx="937">
                  <c:v>43684</c:v>
                </c:pt>
                <c:pt idx="938">
                  <c:v>43685</c:v>
                </c:pt>
                <c:pt idx="939">
                  <c:v>43686</c:v>
                </c:pt>
                <c:pt idx="940">
                  <c:v>43689</c:v>
                </c:pt>
                <c:pt idx="941">
                  <c:v>43690</c:v>
                </c:pt>
                <c:pt idx="942">
                  <c:v>43691</c:v>
                </c:pt>
                <c:pt idx="943">
                  <c:v>43692</c:v>
                </c:pt>
                <c:pt idx="944">
                  <c:v>43693</c:v>
                </c:pt>
                <c:pt idx="945">
                  <c:v>43696</c:v>
                </c:pt>
                <c:pt idx="946">
                  <c:v>43697</c:v>
                </c:pt>
                <c:pt idx="947">
                  <c:v>43698</c:v>
                </c:pt>
                <c:pt idx="948">
                  <c:v>43699</c:v>
                </c:pt>
                <c:pt idx="949">
                  <c:v>43700</c:v>
                </c:pt>
                <c:pt idx="950">
                  <c:v>43703</c:v>
                </c:pt>
                <c:pt idx="951">
                  <c:v>43704</c:v>
                </c:pt>
                <c:pt idx="952">
                  <c:v>43705</c:v>
                </c:pt>
                <c:pt idx="953">
                  <c:v>43706</c:v>
                </c:pt>
                <c:pt idx="954">
                  <c:v>43707</c:v>
                </c:pt>
                <c:pt idx="955">
                  <c:v>43710</c:v>
                </c:pt>
                <c:pt idx="956">
                  <c:v>43711</c:v>
                </c:pt>
                <c:pt idx="957">
                  <c:v>43712</c:v>
                </c:pt>
                <c:pt idx="958">
                  <c:v>43713</c:v>
                </c:pt>
                <c:pt idx="959">
                  <c:v>43714</c:v>
                </c:pt>
                <c:pt idx="960">
                  <c:v>43717</c:v>
                </c:pt>
                <c:pt idx="961">
                  <c:v>43718</c:v>
                </c:pt>
                <c:pt idx="962">
                  <c:v>43719</c:v>
                </c:pt>
                <c:pt idx="963">
                  <c:v>43720</c:v>
                </c:pt>
                <c:pt idx="964">
                  <c:v>43721</c:v>
                </c:pt>
                <c:pt idx="965">
                  <c:v>43724</c:v>
                </c:pt>
                <c:pt idx="966">
                  <c:v>43725</c:v>
                </c:pt>
                <c:pt idx="967">
                  <c:v>43726</c:v>
                </c:pt>
                <c:pt idx="968">
                  <c:v>43727</c:v>
                </c:pt>
                <c:pt idx="969">
                  <c:v>43728</c:v>
                </c:pt>
                <c:pt idx="970">
                  <c:v>43731</c:v>
                </c:pt>
                <c:pt idx="971">
                  <c:v>43732</c:v>
                </c:pt>
                <c:pt idx="972">
                  <c:v>43733</c:v>
                </c:pt>
                <c:pt idx="973">
                  <c:v>43734</c:v>
                </c:pt>
                <c:pt idx="974">
                  <c:v>43735</c:v>
                </c:pt>
                <c:pt idx="975">
                  <c:v>43738</c:v>
                </c:pt>
                <c:pt idx="976">
                  <c:v>43739</c:v>
                </c:pt>
                <c:pt idx="977">
                  <c:v>43740</c:v>
                </c:pt>
                <c:pt idx="978">
                  <c:v>43741</c:v>
                </c:pt>
                <c:pt idx="979">
                  <c:v>43742</c:v>
                </c:pt>
                <c:pt idx="980">
                  <c:v>43745</c:v>
                </c:pt>
                <c:pt idx="981">
                  <c:v>43746</c:v>
                </c:pt>
                <c:pt idx="982">
                  <c:v>43747</c:v>
                </c:pt>
                <c:pt idx="983">
                  <c:v>43748</c:v>
                </c:pt>
                <c:pt idx="984">
                  <c:v>43749</c:v>
                </c:pt>
                <c:pt idx="985">
                  <c:v>43752</c:v>
                </c:pt>
                <c:pt idx="986">
                  <c:v>43753</c:v>
                </c:pt>
                <c:pt idx="987">
                  <c:v>43754</c:v>
                </c:pt>
                <c:pt idx="988">
                  <c:v>43755</c:v>
                </c:pt>
                <c:pt idx="989">
                  <c:v>43756</c:v>
                </c:pt>
                <c:pt idx="990">
                  <c:v>43759</c:v>
                </c:pt>
                <c:pt idx="991">
                  <c:v>43760</c:v>
                </c:pt>
                <c:pt idx="992">
                  <c:v>43761</c:v>
                </c:pt>
                <c:pt idx="993">
                  <c:v>43762</c:v>
                </c:pt>
                <c:pt idx="994">
                  <c:v>43763</c:v>
                </c:pt>
                <c:pt idx="995">
                  <c:v>43766</c:v>
                </c:pt>
                <c:pt idx="996">
                  <c:v>43767</c:v>
                </c:pt>
                <c:pt idx="997">
                  <c:v>43768</c:v>
                </c:pt>
                <c:pt idx="998">
                  <c:v>43769</c:v>
                </c:pt>
                <c:pt idx="999">
                  <c:v>43770</c:v>
                </c:pt>
                <c:pt idx="1000">
                  <c:v>43773</c:v>
                </c:pt>
                <c:pt idx="1001">
                  <c:v>43774</c:v>
                </c:pt>
                <c:pt idx="1002">
                  <c:v>43775</c:v>
                </c:pt>
                <c:pt idx="1003">
                  <c:v>43776</c:v>
                </c:pt>
                <c:pt idx="1004">
                  <c:v>43777</c:v>
                </c:pt>
                <c:pt idx="1005">
                  <c:v>43780</c:v>
                </c:pt>
                <c:pt idx="1006">
                  <c:v>43781</c:v>
                </c:pt>
                <c:pt idx="1007">
                  <c:v>43782</c:v>
                </c:pt>
                <c:pt idx="1008">
                  <c:v>43783</c:v>
                </c:pt>
                <c:pt idx="1009">
                  <c:v>43784</c:v>
                </c:pt>
                <c:pt idx="1010">
                  <c:v>43787</c:v>
                </c:pt>
                <c:pt idx="1011">
                  <c:v>43788</c:v>
                </c:pt>
                <c:pt idx="1012">
                  <c:v>43789</c:v>
                </c:pt>
                <c:pt idx="1013">
                  <c:v>43790</c:v>
                </c:pt>
                <c:pt idx="1014">
                  <c:v>43791</c:v>
                </c:pt>
                <c:pt idx="1015">
                  <c:v>43794</c:v>
                </c:pt>
                <c:pt idx="1016">
                  <c:v>43795</c:v>
                </c:pt>
                <c:pt idx="1017">
                  <c:v>43796</c:v>
                </c:pt>
                <c:pt idx="1018">
                  <c:v>43797</c:v>
                </c:pt>
                <c:pt idx="1019">
                  <c:v>43798</c:v>
                </c:pt>
                <c:pt idx="1020">
                  <c:v>43801</c:v>
                </c:pt>
                <c:pt idx="1021">
                  <c:v>43802</c:v>
                </c:pt>
                <c:pt idx="1022">
                  <c:v>43803</c:v>
                </c:pt>
                <c:pt idx="1023">
                  <c:v>43804</c:v>
                </c:pt>
                <c:pt idx="1024">
                  <c:v>43805</c:v>
                </c:pt>
                <c:pt idx="1025">
                  <c:v>43808</c:v>
                </c:pt>
                <c:pt idx="1026">
                  <c:v>43809</c:v>
                </c:pt>
                <c:pt idx="1027">
                  <c:v>43810</c:v>
                </c:pt>
                <c:pt idx="1028">
                  <c:v>43811</c:v>
                </c:pt>
                <c:pt idx="1029">
                  <c:v>43812</c:v>
                </c:pt>
                <c:pt idx="1030">
                  <c:v>43815</c:v>
                </c:pt>
                <c:pt idx="1031">
                  <c:v>43816</c:v>
                </c:pt>
                <c:pt idx="1032">
                  <c:v>43817</c:v>
                </c:pt>
                <c:pt idx="1033">
                  <c:v>43818</c:v>
                </c:pt>
                <c:pt idx="1034">
                  <c:v>43819</c:v>
                </c:pt>
                <c:pt idx="1035">
                  <c:v>43822</c:v>
                </c:pt>
                <c:pt idx="1036">
                  <c:v>43823</c:v>
                </c:pt>
                <c:pt idx="1037">
                  <c:v>43824</c:v>
                </c:pt>
                <c:pt idx="1038">
                  <c:v>43825</c:v>
                </c:pt>
                <c:pt idx="1039">
                  <c:v>43826</c:v>
                </c:pt>
                <c:pt idx="1040">
                  <c:v>43829</c:v>
                </c:pt>
                <c:pt idx="1041">
                  <c:v>43830</c:v>
                </c:pt>
                <c:pt idx="1042">
                  <c:v>43831</c:v>
                </c:pt>
                <c:pt idx="1043">
                  <c:v>43832</c:v>
                </c:pt>
                <c:pt idx="1044">
                  <c:v>43833</c:v>
                </c:pt>
                <c:pt idx="1045">
                  <c:v>43836</c:v>
                </c:pt>
                <c:pt idx="1046">
                  <c:v>43837</c:v>
                </c:pt>
                <c:pt idx="1047">
                  <c:v>43838</c:v>
                </c:pt>
                <c:pt idx="1048">
                  <c:v>43839</c:v>
                </c:pt>
                <c:pt idx="1049">
                  <c:v>43840</c:v>
                </c:pt>
                <c:pt idx="1050">
                  <c:v>43843</c:v>
                </c:pt>
                <c:pt idx="1051">
                  <c:v>43844</c:v>
                </c:pt>
                <c:pt idx="1052">
                  <c:v>43845</c:v>
                </c:pt>
                <c:pt idx="1053">
                  <c:v>43846</c:v>
                </c:pt>
                <c:pt idx="1054">
                  <c:v>43847</c:v>
                </c:pt>
                <c:pt idx="1055">
                  <c:v>43850</c:v>
                </c:pt>
                <c:pt idx="1056">
                  <c:v>43851</c:v>
                </c:pt>
                <c:pt idx="1057">
                  <c:v>43852</c:v>
                </c:pt>
                <c:pt idx="1058">
                  <c:v>43853</c:v>
                </c:pt>
                <c:pt idx="1059">
                  <c:v>43854</c:v>
                </c:pt>
                <c:pt idx="1060">
                  <c:v>43857</c:v>
                </c:pt>
                <c:pt idx="1061">
                  <c:v>43858</c:v>
                </c:pt>
                <c:pt idx="1062">
                  <c:v>43859</c:v>
                </c:pt>
                <c:pt idx="1063">
                  <c:v>43860</c:v>
                </c:pt>
                <c:pt idx="1064">
                  <c:v>43861</c:v>
                </c:pt>
                <c:pt idx="1065">
                  <c:v>43864</c:v>
                </c:pt>
                <c:pt idx="1066">
                  <c:v>43865</c:v>
                </c:pt>
                <c:pt idx="1067">
                  <c:v>43866</c:v>
                </c:pt>
                <c:pt idx="1068">
                  <c:v>43867</c:v>
                </c:pt>
                <c:pt idx="1069">
                  <c:v>43868</c:v>
                </c:pt>
                <c:pt idx="1070">
                  <c:v>43871</c:v>
                </c:pt>
                <c:pt idx="1071">
                  <c:v>43872</c:v>
                </c:pt>
                <c:pt idx="1072">
                  <c:v>43873</c:v>
                </c:pt>
                <c:pt idx="1073">
                  <c:v>43874</c:v>
                </c:pt>
                <c:pt idx="1074">
                  <c:v>43875</c:v>
                </c:pt>
                <c:pt idx="1075">
                  <c:v>43878</c:v>
                </c:pt>
                <c:pt idx="1076">
                  <c:v>43879</c:v>
                </c:pt>
                <c:pt idx="1077">
                  <c:v>43880</c:v>
                </c:pt>
                <c:pt idx="1078">
                  <c:v>43881</c:v>
                </c:pt>
                <c:pt idx="1079">
                  <c:v>43882</c:v>
                </c:pt>
                <c:pt idx="1080">
                  <c:v>43885</c:v>
                </c:pt>
                <c:pt idx="1081">
                  <c:v>43886</c:v>
                </c:pt>
                <c:pt idx="1082">
                  <c:v>43887</c:v>
                </c:pt>
                <c:pt idx="1083">
                  <c:v>43888</c:v>
                </c:pt>
                <c:pt idx="1084">
                  <c:v>43889</c:v>
                </c:pt>
                <c:pt idx="1085">
                  <c:v>43892</c:v>
                </c:pt>
                <c:pt idx="1086">
                  <c:v>43893</c:v>
                </c:pt>
                <c:pt idx="1087">
                  <c:v>43894</c:v>
                </c:pt>
                <c:pt idx="1088">
                  <c:v>43895</c:v>
                </c:pt>
                <c:pt idx="1089">
                  <c:v>43896</c:v>
                </c:pt>
                <c:pt idx="1090">
                  <c:v>43899</c:v>
                </c:pt>
                <c:pt idx="1091">
                  <c:v>43900</c:v>
                </c:pt>
                <c:pt idx="1092">
                  <c:v>43901</c:v>
                </c:pt>
                <c:pt idx="1093">
                  <c:v>43902</c:v>
                </c:pt>
                <c:pt idx="1094">
                  <c:v>43903</c:v>
                </c:pt>
                <c:pt idx="1095">
                  <c:v>43906</c:v>
                </c:pt>
                <c:pt idx="1096">
                  <c:v>43907</c:v>
                </c:pt>
                <c:pt idx="1097">
                  <c:v>43908</c:v>
                </c:pt>
                <c:pt idx="1098">
                  <c:v>43909</c:v>
                </c:pt>
                <c:pt idx="1099">
                  <c:v>43910</c:v>
                </c:pt>
                <c:pt idx="1100">
                  <c:v>43913</c:v>
                </c:pt>
                <c:pt idx="1101">
                  <c:v>43914</c:v>
                </c:pt>
                <c:pt idx="1102">
                  <c:v>43915</c:v>
                </c:pt>
                <c:pt idx="1103">
                  <c:v>43916</c:v>
                </c:pt>
                <c:pt idx="1104">
                  <c:v>43917</c:v>
                </c:pt>
                <c:pt idx="1105">
                  <c:v>43920</c:v>
                </c:pt>
                <c:pt idx="1106">
                  <c:v>43921</c:v>
                </c:pt>
                <c:pt idx="1107">
                  <c:v>43922</c:v>
                </c:pt>
                <c:pt idx="1108">
                  <c:v>43923</c:v>
                </c:pt>
                <c:pt idx="1109">
                  <c:v>43924</c:v>
                </c:pt>
                <c:pt idx="1110">
                  <c:v>43927</c:v>
                </c:pt>
                <c:pt idx="1111">
                  <c:v>43928</c:v>
                </c:pt>
                <c:pt idx="1112">
                  <c:v>43929</c:v>
                </c:pt>
                <c:pt idx="1113">
                  <c:v>43930</c:v>
                </c:pt>
                <c:pt idx="1114">
                  <c:v>43931</c:v>
                </c:pt>
                <c:pt idx="1115">
                  <c:v>43934</c:v>
                </c:pt>
                <c:pt idx="1116">
                  <c:v>43935</c:v>
                </c:pt>
                <c:pt idx="1117">
                  <c:v>43936</c:v>
                </c:pt>
                <c:pt idx="1118">
                  <c:v>43937</c:v>
                </c:pt>
                <c:pt idx="1119">
                  <c:v>43938</c:v>
                </c:pt>
                <c:pt idx="1120">
                  <c:v>43941</c:v>
                </c:pt>
                <c:pt idx="1121">
                  <c:v>43942</c:v>
                </c:pt>
                <c:pt idx="1122">
                  <c:v>43943</c:v>
                </c:pt>
                <c:pt idx="1123">
                  <c:v>43944</c:v>
                </c:pt>
                <c:pt idx="1124">
                  <c:v>43945</c:v>
                </c:pt>
                <c:pt idx="1125">
                  <c:v>43948</c:v>
                </c:pt>
                <c:pt idx="1126">
                  <c:v>43949</c:v>
                </c:pt>
                <c:pt idx="1127">
                  <c:v>43950</c:v>
                </c:pt>
                <c:pt idx="1128">
                  <c:v>43951</c:v>
                </c:pt>
                <c:pt idx="1129">
                  <c:v>43952</c:v>
                </c:pt>
                <c:pt idx="1130">
                  <c:v>43955</c:v>
                </c:pt>
                <c:pt idx="1131">
                  <c:v>43956</c:v>
                </c:pt>
                <c:pt idx="1132">
                  <c:v>43957</c:v>
                </c:pt>
                <c:pt idx="1133">
                  <c:v>43958</c:v>
                </c:pt>
                <c:pt idx="1134">
                  <c:v>43959</c:v>
                </c:pt>
                <c:pt idx="1135">
                  <c:v>43962</c:v>
                </c:pt>
                <c:pt idx="1136">
                  <c:v>43963</c:v>
                </c:pt>
                <c:pt idx="1137">
                  <c:v>43964</c:v>
                </c:pt>
                <c:pt idx="1138">
                  <c:v>43965</c:v>
                </c:pt>
                <c:pt idx="1139">
                  <c:v>43966</c:v>
                </c:pt>
                <c:pt idx="1140">
                  <c:v>43969</c:v>
                </c:pt>
                <c:pt idx="1141">
                  <c:v>43970</c:v>
                </c:pt>
                <c:pt idx="1142">
                  <c:v>43971</c:v>
                </c:pt>
                <c:pt idx="1143">
                  <c:v>43972</c:v>
                </c:pt>
                <c:pt idx="1144">
                  <c:v>43973</c:v>
                </c:pt>
                <c:pt idx="1145">
                  <c:v>43976</c:v>
                </c:pt>
                <c:pt idx="1146">
                  <c:v>43977</c:v>
                </c:pt>
                <c:pt idx="1147">
                  <c:v>43978</c:v>
                </c:pt>
                <c:pt idx="1148">
                  <c:v>43979</c:v>
                </c:pt>
                <c:pt idx="1149">
                  <c:v>43980</c:v>
                </c:pt>
                <c:pt idx="1150">
                  <c:v>43983</c:v>
                </c:pt>
                <c:pt idx="1151">
                  <c:v>43984</c:v>
                </c:pt>
                <c:pt idx="1152">
                  <c:v>43985</c:v>
                </c:pt>
                <c:pt idx="1153">
                  <c:v>43986</c:v>
                </c:pt>
                <c:pt idx="1154">
                  <c:v>43987</c:v>
                </c:pt>
                <c:pt idx="1155">
                  <c:v>43990</c:v>
                </c:pt>
                <c:pt idx="1156">
                  <c:v>43991</c:v>
                </c:pt>
                <c:pt idx="1157">
                  <c:v>43992</c:v>
                </c:pt>
                <c:pt idx="1158">
                  <c:v>43993</c:v>
                </c:pt>
                <c:pt idx="1159">
                  <c:v>43994</c:v>
                </c:pt>
                <c:pt idx="1160">
                  <c:v>43997</c:v>
                </c:pt>
                <c:pt idx="1161">
                  <c:v>43998</c:v>
                </c:pt>
                <c:pt idx="1162">
                  <c:v>43999</c:v>
                </c:pt>
                <c:pt idx="1163">
                  <c:v>44000</c:v>
                </c:pt>
                <c:pt idx="1164">
                  <c:v>44001</c:v>
                </c:pt>
                <c:pt idx="1165">
                  <c:v>44004</c:v>
                </c:pt>
                <c:pt idx="1166">
                  <c:v>44005</c:v>
                </c:pt>
                <c:pt idx="1167">
                  <c:v>44006</c:v>
                </c:pt>
                <c:pt idx="1168">
                  <c:v>44007</c:v>
                </c:pt>
                <c:pt idx="1169">
                  <c:v>44008</c:v>
                </c:pt>
                <c:pt idx="1170">
                  <c:v>44011</c:v>
                </c:pt>
                <c:pt idx="1171">
                  <c:v>44012</c:v>
                </c:pt>
                <c:pt idx="1172">
                  <c:v>44013</c:v>
                </c:pt>
                <c:pt idx="1173">
                  <c:v>44014</c:v>
                </c:pt>
                <c:pt idx="1174">
                  <c:v>44015</c:v>
                </c:pt>
                <c:pt idx="1175">
                  <c:v>44018</c:v>
                </c:pt>
                <c:pt idx="1176">
                  <c:v>44019</c:v>
                </c:pt>
                <c:pt idx="1177">
                  <c:v>44020</c:v>
                </c:pt>
                <c:pt idx="1178">
                  <c:v>44021</c:v>
                </c:pt>
                <c:pt idx="1179">
                  <c:v>44022</c:v>
                </c:pt>
                <c:pt idx="1180">
                  <c:v>44025</c:v>
                </c:pt>
                <c:pt idx="1181">
                  <c:v>44026</c:v>
                </c:pt>
                <c:pt idx="1182">
                  <c:v>44027</c:v>
                </c:pt>
                <c:pt idx="1183">
                  <c:v>44028</c:v>
                </c:pt>
                <c:pt idx="1184">
                  <c:v>44029</c:v>
                </c:pt>
                <c:pt idx="1185">
                  <c:v>44032</c:v>
                </c:pt>
                <c:pt idx="1186">
                  <c:v>44033</c:v>
                </c:pt>
                <c:pt idx="1187">
                  <c:v>44034</c:v>
                </c:pt>
                <c:pt idx="1188">
                  <c:v>44035</c:v>
                </c:pt>
                <c:pt idx="1189">
                  <c:v>44036</c:v>
                </c:pt>
                <c:pt idx="1190">
                  <c:v>44039</c:v>
                </c:pt>
                <c:pt idx="1191">
                  <c:v>44040</c:v>
                </c:pt>
                <c:pt idx="1192">
                  <c:v>44041</c:v>
                </c:pt>
                <c:pt idx="1193">
                  <c:v>44042</c:v>
                </c:pt>
                <c:pt idx="1194">
                  <c:v>44043</c:v>
                </c:pt>
                <c:pt idx="1195">
                  <c:v>44046</c:v>
                </c:pt>
                <c:pt idx="1196">
                  <c:v>44047</c:v>
                </c:pt>
                <c:pt idx="1197">
                  <c:v>44048</c:v>
                </c:pt>
                <c:pt idx="1198">
                  <c:v>44049</c:v>
                </c:pt>
                <c:pt idx="1199">
                  <c:v>44050</c:v>
                </c:pt>
                <c:pt idx="1200">
                  <c:v>44053</c:v>
                </c:pt>
                <c:pt idx="1201">
                  <c:v>44054</c:v>
                </c:pt>
                <c:pt idx="1202">
                  <c:v>44055</c:v>
                </c:pt>
                <c:pt idx="1203">
                  <c:v>44056</c:v>
                </c:pt>
                <c:pt idx="1204">
                  <c:v>44057</c:v>
                </c:pt>
                <c:pt idx="1205">
                  <c:v>44060</c:v>
                </c:pt>
                <c:pt idx="1206">
                  <c:v>44061</c:v>
                </c:pt>
                <c:pt idx="1207">
                  <c:v>44062</c:v>
                </c:pt>
                <c:pt idx="1208">
                  <c:v>44063</c:v>
                </c:pt>
                <c:pt idx="1209">
                  <c:v>44064</c:v>
                </c:pt>
                <c:pt idx="1210">
                  <c:v>44067</c:v>
                </c:pt>
                <c:pt idx="1211">
                  <c:v>44068</c:v>
                </c:pt>
                <c:pt idx="1212">
                  <c:v>44069</c:v>
                </c:pt>
                <c:pt idx="1213">
                  <c:v>44070</c:v>
                </c:pt>
                <c:pt idx="1214">
                  <c:v>44071</c:v>
                </c:pt>
                <c:pt idx="1215">
                  <c:v>44074</c:v>
                </c:pt>
                <c:pt idx="1216">
                  <c:v>44075</c:v>
                </c:pt>
                <c:pt idx="1217">
                  <c:v>44076</c:v>
                </c:pt>
                <c:pt idx="1218">
                  <c:v>44077</c:v>
                </c:pt>
                <c:pt idx="1219">
                  <c:v>44078</c:v>
                </c:pt>
                <c:pt idx="1220">
                  <c:v>44081</c:v>
                </c:pt>
                <c:pt idx="1221">
                  <c:v>44082</c:v>
                </c:pt>
                <c:pt idx="1222">
                  <c:v>44083</c:v>
                </c:pt>
                <c:pt idx="1223">
                  <c:v>44084</c:v>
                </c:pt>
                <c:pt idx="1224">
                  <c:v>44085</c:v>
                </c:pt>
                <c:pt idx="1225">
                  <c:v>44088</c:v>
                </c:pt>
                <c:pt idx="1226">
                  <c:v>44089</c:v>
                </c:pt>
                <c:pt idx="1227">
                  <c:v>44090</c:v>
                </c:pt>
                <c:pt idx="1228">
                  <c:v>44091</c:v>
                </c:pt>
                <c:pt idx="1229">
                  <c:v>44092</c:v>
                </c:pt>
                <c:pt idx="1230">
                  <c:v>44095</c:v>
                </c:pt>
                <c:pt idx="1231">
                  <c:v>44096</c:v>
                </c:pt>
                <c:pt idx="1232">
                  <c:v>44097</c:v>
                </c:pt>
                <c:pt idx="1233">
                  <c:v>44098</c:v>
                </c:pt>
                <c:pt idx="1234">
                  <c:v>44099</c:v>
                </c:pt>
                <c:pt idx="1235">
                  <c:v>44102</c:v>
                </c:pt>
                <c:pt idx="1236">
                  <c:v>44103</c:v>
                </c:pt>
                <c:pt idx="1237">
                  <c:v>44104</c:v>
                </c:pt>
                <c:pt idx="1238">
                  <c:v>44105</c:v>
                </c:pt>
                <c:pt idx="1239">
                  <c:v>44106</c:v>
                </c:pt>
                <c:pt idx="1240">
                  <c:v>44109</c:v>
                </c:pt>
                <c:pt idx="1241">
                  <c:v>44110</c:v>
                </c:pt>
                <c:pt idx="1242">
                  <c:v>44111</c:v>
                </c:pt>
                <c:pt idx="1243">
                  <c:v>44112</c:v>
                </c:pt>
                <c:pt idx="1244">
                  <c:v>44113</c:v>
                </c:pt>
                <c:pt idx="1245">
                  <c:v>44116</c:v>
                </c:pt>
                <c:pt idx="1246">
                  <c:v>44117</c:v>
                </c:pt>
                <c:pt idx="1247">
                  <c:v>44118</c:v>
                </c:pt>
                <c:pt idx="1248">
                  <c:v>44119</c:v>
                </c:pt>
                <c:pt idx="1249">
                  <c:v>44120</c:v>
                </c:pt>
                <c:pt idx="1250">
                  <c:v>44123</c:v>
                </c:pt>
                <c:pt idx="1251">
                  <c:v>44124</c:v>
                </c:pt>
                <c:pt idx="1252">
                  <c:v>44125</c:v>
                </c:pt>
                <c:pt idx="1253">
                  <c:v>44126</c:v>
                </c:pt>
                <c:pt idx="1254">
                  <c:v>44127</c:v>
                </c:pt>
                <c:pt idx="1255">
                  <c:v>44130</c:v>
                </c:pt>
                <c:pt idx="1256">
                  <c:v>44131</c:v>
                </c:pt>
                <c:pt idx="1257">
                  <c:v>44132</c:v>
                </c:pt>
                <c:pt idx="1258">
                  <c:v>44133</c:v>
                </c:pt>
                <c:pt idx="1259">
                  <c:v>44134</c:v>
                </c:pt>
                <c:pt idx="1260">
                  <c:v>44137</c:v>
                </c:pt>
                <c:pt idx="1261">
                  <c:v>44138</c:v>
                </c:pt>
                <c:pt idx="1262">
                  <c:v>44139</c:v>
                </c:pt>
                <c:pt idx="1263">
                  <c:v>44140</c:v>
                </c:pt>
                <c:pt idx="1264">
                  <c:v>44141</c:v>
                </c:pt>
                <c:pt idx="1265">
                  <c:v>44144</c:v>
                </c:pt>
                <c:pt idx="1266">
                  <c:v>44145</c:v>
                </c:pt>
                <c:pt idx="1267">
                  <c:v>44146</c:v>
                </c:pt>
                <c:pt idx="1268">
                  <c:v>44147</c:v>
                </c:pt>
                <c:pt idx="1269">
                  <c:v>44148</c:v>
                </c:pt>
                <c:pt idx="1270">
                  <c:v>44151</c:v>
                </c:pt>
                <c:pt idx="1271">
                  <c:v>44152</c:v>
                </c:pt>
                <c:pt idx="1272">
                  <c:v>44153</c:v>
                </c:pt>
                <c:pt idx="1273">
                  <c:v>44154</c:v>
                </c:pt>
                <c:pt idx="1274">
                  <c:v>44155</c:v>
                </c:pt>
                <c:pt idx="1275">
                  <c:v>44158</c:v>
                </c:pt>
                <c:pt idx="1276">
                  <c:v>44159</c:v>
                </c:pt>
                <c:pt idx="1277">
                  <c:v>44160</c:v>
                </c:pt>
                <c:pt idx="1278">
                  <c:v>44161</c:v>
                </c:pt>
                <c:pt idx="1279">
                  <c:v>44162</c:v>
                </c:pt>
                <c:pt idx="1280">
                  <c:v>44165</c:v>
                </c:pt>
                <c:pt idx="1281">
                  <c:v>44166</c:v>
                </c:pt>
                <c:pt idx="1282">
                  <c:v>44167</c:v>
                </c:pt>
                <c:pt idx="1283">
                  <c:v>44168</c:v>
                </c:pt>
                <c:pt idx="1284">
                  <c:v>44169</c:v>
                </c:pt>
                <c:pt idx="1285">
                  <c:v>44172</c:v>
                </c:pt>
                <c:pt idx="1286">
                  <c:v>44173</c:v>
                </c:pt>
                <c:pt idx="1287">
                  <c:v>44174</c:v>
                </c:pt>
                <c:pt idx="1288">
                  <c:v>44175</c:v>
                </c:pt>
                <c:pt idx="1289">
                  <c:v>44176</c:v>
                </c:pt>
                <c:pt idx="1290">
                  <c:v>44179</c:v>
                </c:pt>
                <c:pt idx="1291">
                  <c:v>44180</c:v>
                </c:pt>
                <c:pt idx="1292">
                  <c:v>44181</c:v>
                </c:pt>
                <c:pt idx="1293">
                  <c:v>44182</c:v>
                </c:pt>
                <c:pt idx="1294">
                  <c:v>44183</c:v>
                </c:pt>
                <c:pt idx="1295">
                  <c:v>44186</c:v>
                </c:pt>
                <c:pt idx="1296">
                  <c:v>44187</c:v>
                </c:pt>
                <c:pt idx="1297">
                  <c:v>44188</c:v>
                </c:pt>
                <c:pt idx="1298">
                  <c:v>44189</c:v>
                </c:pt>
                <c:pt idx="1299">
                  <c:v>44190</c:v>
                </c:pt>
                <c:pt idx="1300">
                  <c:v>44193</c:v>
                </c:pt>
                <c:pt idx="1301">
                  <c:v>44194</c:v>
                </c:pt>
                <c:pt idx="1302">
                  <c:v>44195</c:v>
                </c:pt>
                <c:pt idx="1303">
                  <c:v>44196</c:v>
                </c:pt>
                <c:pt idx="1304">
                  <c:v>44197</c:v>
                </c:pt>
                <c:pt idx="1305">
                  <c:v>44200</c:v>
                </c:pt>
                <c:pt idx="1306">
                  <c:v>44201</c:v>
                </c:pt>
                <c:pt idx="1307">
                  <c:v>44202</c:v>
                </c:pt>
                <c:pt idx="1308">
                  <c:v>44203</c:v>
                </c:pt>
                <c:pt idx="1309">
                  <c:v>44204</c:v>
                </c:pt>
                <c:pt idx="1310">
                  <c:v>44207</c:v>
                </c:pt>
                <c:pt idx="1311">
                  <c:v>44208</c:v>
                </c:pt>
                <c:pt idx="1312">
                  <c:v>44209</c:v>
                </c:pt>
                <c:pt idx="1313">
                  <c:v>44210</c:v>
                </c:pt>
                <c:pt idx="1314">
                  <c:v>44211</c:v>
                </c:pt>
                <c:pt idx="1315">
                  <c:v>44214</c:v>
                </c:pt>
                <c:pt idx="1316">
                  <c:v>44215</c:v>
                </c:pt>
                <c:pt idx="1317">
                  <c:v>44216</c:v>
                </c:pt>
                <c:pt idx="1318">
                  <c:v>44217</c:v>
                </c:pt>
                <c:pt idx="1319">
                  <c:v>44218</c:v>
                </c:pt>
                <c:pt idx="1320">
                  <c:v>44221</c:v>
                </c:pt>
                <c:pt idx="1321">
                  <c:v>44222</c:v>
                </c:pt>
                <c:pt idx="1322">
                  <c:v>44223</c:v>
                </c:pt>
                <c:pt idx="1323">
                  <c:v>44224</c:v>
                </c:pt>
                <c:pt idx="1324">
                  <c:v>44225</c:v>
                </c:pt>
                <c:pt idx="1325">
                  <c:v>44228</c:v>
                </c:pt>
                <c:pt idx="1326">
                  <c:v>44229</c:v>
                </c:pt>
                <c:pt idx="1327">
                  <c:v>44230</c:v>
                </c:pt>
                <c:pt idx="1328">
                  <c:v>44231</c:v>
                </c:pt>
                <c:pt idx="1329">
                  <c:v>44232</c:v>
                </c:pt>
                <c:pt idx="1330">
                  <c:v>44235</c:v>
                </c:pt>
                <c:pt idx="1331">
                  <c:v>44236</c:v>
                </c:pt>
                <c:pt idx="1332">
                  <c:v>44237</c:v>
                </c:pt>
                <c:pt idx="1333">
                  <c:v>44238</c:v>
                </c:pt>
                <c:pt idx="1334">
                  <c:v>44239</c:v>
                </c:pt>
                <c:pt idx="1335">
                  <c:v>44242</c:v>
                </c:pt>
                <c:pt idx="1336">
                  <c:v>44243</c:v>
                </c:pt>
                <c:pt idx="1337">
                  <c:v>44244</c:v>
                </c:pt>
                <c:pt idx="1338">
                  <c:v>44245</c:v>
                </c:pt>
                <c:pt idx="1339">
                  <c:v>44246</c:v>
                </c:pt>
                <c:pt idx="1340">
                  <c:v>44249</c:v>
                </c:pt>
                <c:pt idx="1341">
                  <c:v>44250</c:v>
                </c:pt>
                <c:pt idx="1342">
                  <c:v>44251</c:v>
                </c:pt>
                <c:pt idx="1343">
                  <c:v>44252</c:v>
                </c:pt>
                <c:pt idx="1344">
                  <c:v>44253</c:v>
                </c:pt>
                <c:pt idx="1345">
                  <c:v>44256</c:v>
                </c:pt>
                <c:pt idx="1346">
                  <c:v>44257</c:v>
                </c:pt>
                <c:pt idx="1347">
                  <c:v>44258</c:v>
                </c:pt>
                <c:pt idx="1348">
                  <c:v>44259</c:v>
                </c:pt>
                <c:pt idx="1349">
                  <c:v>44260</c:v>
                </c:pt>
                <c:pt idx="1350">
                  <c:v>44263</c:v>
                </c:pt>
                <c:pt idx="1351">
                  <c:v>44264</c:v>
                </c:pt>
                <c:pt idx="1352">
                  <c:v>44265</c:v>
                </c:pt>
                <c:pt idx="1353">
                  <c:v>44266</c:v>
                </c:pt>
                <c:pt idx="1354">
                  <c:v>44267</c:v>
                </c:pt>
                <c:pt idx="1355">
                  <c:v>44270</c:v>
                </c:pt>
                <c:pt idx="1356">
                  <c:v>44271</c:v>
                </c:pt>
                <c:pt idx="1357">
                  <c:v>44272</c:v>
                </c:pt>
                <c:pt idx="1358">
                  <c:v>44273</c:v>
                </c:pt>
                <c:pt idx="1359">
                  <c:v>44274</c:v>
                </c:pt>
                <c:pt idx="1360">
                  <c:v>44277</c:v>
                </c:pt>
                <c:pt idx="1361">
                  <c:v>44278</c:v>
                </c:pt>
                <c:pt idx="1362">
                  <c:v>44279</c:v>
                </c:pt>
                <c:pt idx="1363">
                  <c:v>44280</c:v>
                </c:pt>
                <c:pt idx="1364">
                  <c:v>44281</c:v>
                </c:pt>
                <c:pt idx="1365">
                  <c:v>44284</c:v>
                </c:pt>
                <c:pt idx="1366">
                  <c:v>44285</c:v>
                </c:pt>
                <c:pt idx="1367">
                  <c:v>44286</c:v>
                </c:pt>
                <c:pt idx="1368">
                  <c:v>44287</c:v>
                </c:pt>
                <c:pt idx="1369">
                  <c:v>44288</c:v>
                </c:pt>
                <c:pt idx="1370">
                  <c:v>44291</c:v>
                </c:pt>
                <c:pt idx="1371">
                  <c:v>44292</c:v>
                </c:pt>
                <c:pt idx="1372">
                  <c:v>44293</c:v>
                </c:pt>
                <c:pt idx="1373">
                  <c:v>44294</c:v>
                </c:pt>
                <c:pt idx="1374">
                  <c:v>44295</c:v>
                </c:pt>
                <c:pt idx="1375">
                  <c:v>44298</c:v>
                </c:pt>
                <c:pt idx="1376">
                  <c:v>44299</c:v>
                </c:pt>
                <c:pt idx="1377">
                  <c:v>44300</c:v>
                </c:pt>
                <c:pt idx="1378">
                  <c:v>44301</c:v>
                </c:pt>
                <c:pt idx="1379">
                  <c:v>44302</c:v>
                </c:pt>
                <c:pt idx="1380">
                  <c:v>44305</c:v>
                </c:pt>
                <c:pt idx="1381">
                  <c:v>44306</c:v>
                </c:pt>
                <c:pt idx="1382">
                  <c:v>44307</c:v>
                </c:pt>
                <c:pt idx="1383">
                  <c:v>44308</c:v>
                </c:pt>
                <c:pt idx="1384">
                  <c:v>44309</c:v>
                </c:pt>
                <c:pt idx="1385">
                  <c:v>44312</c:v>
                </c:pt>
                <c:pt idx="1386">
                  <c:v>44313</c:v>
                </c:pt>
                <c:pt idx="1387">
                  <c:v>44314</c:v>
                </c:pt>
                <c:pt idx="1388">
                  <c:v>44315</c:v>
                </c:pt>
                <c:pt idx="1389">
                  <c:v>44316</c:v>
                </c:pt>
                <c:pt idx="1390">
                  <c:v>44319</c:v>
                </c:pt>
                <c:pt idx="1391">
                  <c:v>44320</c:v>
                </c:pt>
                <c:pt idx="1392">
                  <c:v>44321</c:v>
                </c:pt>
                <c:pt idx="1393">
                  <c:v>44322</c:v>
                </c:pt>
                <c:pt idx="1394">
                  <c:v>44323</c:v>
                </c:pt>
                <c:pt idx="1395">
                  <c:v>44326</c:v>
                </c:pt>
                <c:pt idx="1396">
                  <c:v>44327</c:v>
                </c:pt>
                <c:pt idx="1397">
                  <c:v>44328</c:v>
                </c:pt>
                <c:pt idx="1398">
                  <c:v>44329</c:v>
                </c:pt>
                <c:pt idx="1399">
                  <c:v>44330</c:v>
                </c:pt>
                <c:pt idx="1400">
                  <c:v>44333</c:v>
                </c:pt>
                <c:pt idx="1401">
                  <c:v>44334</c:v>
                </c:pt>
                <c:pt idx="1402">
                  <c:v>44335</c:v>
                </c:pt>
                <c:pt idx="1403">
                  <c:v>44336</c:v>
                </c:pt>
                <c:pt idx="1404">
                  <c:v>44337</c:v>
                </c:pt>
                <c:pt idx="1405">
                  <c:v>44340</c:v>
                </c:pt>
                <c:pt idx="1406">
                  <c:v>44341</c:v>
                </c:pt>
                <c:pt idx="1407">
                  <c:v>44342</c:v>
                </c:pt>
                <c:pt idx="1408">
                  <c:v>44343</c:v>
                </c:pt>
                <c:pt idx="1409">
                  <c:v>44344</c:v>
                </c:pt>
                <c:pt idx="1410">
                  <c:v>44347</c:v>
                </c:pt>
                <c:pt idx="1411">
                  <c:v>44348</c:v>
                </c:pt>
                <c:pt idx="1412">
                  <c:v>44349</c:v>
                </c:pt>
                <c:pt idx="1413">
                  <c:v>44350</c:v>
                </c:pt>
                <c:pt idx="1414">
                  <c:v>44351</c:v>
                </c:pt>
                <c:pt idx="1415">
                  <c:v>44354</c:v>
                </c:pt>
                <c:pt idx="1416">
                  <c:v>44355</c:v>
                </c:pt>
                <c:pt idx="1417">
                  <c:v>44356</c:v>
                </c:pt>
                <c:pt idx="1418">
                  <c:v>44357</c:v>
                </c:pt>
                <c:pt idx="1419">
                  <c:v>44358</c:v>
                </c:pt>
                <c:pt idx="1420">
                  <c:v>44361</c:v>
                </c:pt>
                <c:pt idx="1421">
                  <c:v>44362</c:v>
                </c:pt>
                <c:pt idx="1422">
                  <c:v>44363</c:v>
                </c:pt>
                <c:pt idx="1423">
                  <c:v>44364</c:v>
                </c:pt>
                <c:pt idx="1424">
                  <c:v>44365</c:v>
                </c:pt>
                <c:pt idx="1425">
                  <c:v>44368</c:v>
                </c:pt>
                <c:pt idx="1426">
                  <c:v>44369</c:v>
                </c:pt>
                <c:pt idx="1427">
                  <c:v>44370</c:v>
                </c:pt>
                <c:pt idx="1428">
                  <c:v>44371</c:v>
                </c:pt>
                <c:pt idx="1429">
                  <c:v>44372</c:v>
                </c:pt>
                <c:pt idx="1430">
                  <c:v>44375</c:v>
                </c:pt>
                <c:pt idx="1431">
                  <c:v>44376</c:v>
                </c:pt>
                <c:pt idx="1432">
                  <c:v>44377</c:v>
                </c:pt>
                <c:pt idx="1433">
                  <c:v>44378</c:v>
                </c:pt>
                <c:pt idx="1434">
                  <c:v>44379</c:v>
                </c:pt>
                <c:pt idx="1435">
                  <c:v>44382</c:v>
                </c:pt>
                <c:pt idx="1436">
                  <c:v>44383</c:v>
                </c:pt>
                <c:pt idx="1437">
                  <c:v>44384</c:v>
                </c:pt>
                <c:pt idx="1438">
                  <c:v>44385</c:v>
                </c:pt>
                <c:pt idx="1439">
                  <c:v>44386</c:v>
                </c:pt>
                <c:pt idx="1440">
                  <c:v>44389</c:v>
                </c:pt>
                <c:pt idx="1441">
                  <c:v>44390</c:v>
                </c:pt>
                <c:pt idx="1442">
                  <c:v>44391</c:v>
                </c:pt>
                <c:pt idx="1443">
                  <c:v>44392</c:v>
                </c:pt>
                <c:pt idx="1444">
                  <c:v>44393</c:v>
                </c:pt>
                <c:pt idx="1445">
                  <c:v>44396</c:v>
                </c:pt>
                <c:pt idx="1446">
                  <c:v>44397</c:v>
                </c:pt>
                <c:pt idx="1447">
                  <c:v>44398</c:v>
                </c:pt>
                <c:pt idx="1448">
                  <c:v>44399</c:v>
                </c:pt>
                <c:pt idx="1449">
                  <c:v>44400</c:v>
                </c:pt>
                <c:pt idx="1450">
                  <c:v>44403</c:v>
                </c:pt>
                <c:pt idx="1451">
                  <c:v>44404</c:v>
                </c:pt>
                <c:pt idx="1452">
                  <c:v>44405</c:v>
                </c:pt>
                <c:pt idx="1453">
                  <c:v>44406</c:v>
                </c:pt>
                <c:pt idx="1454">
                  <c:v>44407</c:v>
                </c:pt>
                <c:pt idx="1455">
                  <c:v>44410</c:v>
                </c:pt>
                <c:pt idx="1456">
                  <c:v>44411</c:v>
                </c:pt>
                <c:pt idx="1457">
                  <c:v>44412</c:v>
                </c:pt>
                <c:pt idx="1458">
                  <c:v>44413</c:v>
                </c:pt>
                <c:pt idx="1459">
                  <c:v>44414</c:v>
                </c:pt>
                <c:pt idx="1460">
                  <c:v>44417</c:v>
                </c:pt>
                <c:pt idx="1461">
                  <c:v>44418</c:v>
                </c:pt>
                <c:pt idx="1462">
                  <c:v>44419</c:v>
                </c:pt>
                <c:pt idx="1463">
                  <c:v>44420</c:v>
                </c:pt>
                <c:pt idx="1464">
                  <c:v>44421</c:v>
                </c:pt>
                <c:pt idx="1465">
                  <c:v>44424</c:v>
                </c:pt>
                <c:pt idx="1466">
                  <c:v>44425</c:v>
                </c:pt>
                <c:pt idx="1467">
                  <c:v>44426</c:v>
                </c:pt>
                <c:pt idx="1468">
                  <c:v>44427</c:v>
                </c:pt>
                <c:pt idx="1469">
                  <c:v>44428</c:v>
                </c:pt>
                <c:pt idx="1470">
                  <c:v>44431</c:v>
                </c:pt>
                <c:pt idx="1471">
                  <c:v>44432</c:v>
                </c:pt>
                <c:pt idx="1472">
                  <c:v>44433</c:v>
                </c:pt>
                <c:pt idx="1473">
                  <c:v>44434</c:v>
                </c:pt>
                <c:pt idx="1474">
                  <c:v>44435</c:v>
                </c:pt>
                <c:pt idx="1475">
                  <c:v>44438</c:v>
                </c:pt>
                <c:pt idx="1476">
                  <c:v>44439</c:v>
                </c:pt>
                <c:pt idx="1477">
                  <c:v>44440</c:v>
                </c:pt>
                <c:pt idx="1478">
                  <c:v>44441</c:v>
                </c:pt>
                <c:pt idx="1479">
                  <c:v>44442</c:v>
                </c:pt>
                <c:pt idx="1480">
                  <c:v>44445</c:v>
                </c:pt>
                <c:pt idx="1481">
                  <c:v>44446</c:v>
                </c:pt>
                <c:pt idx="1482">
                  <c:v>44447</c:v>
                </c:pt>
                <c:pt idx="1483">
                  <c:v>44448</c:v>
                </c:pt>
                <c:pt idx="1484">
                  <c:v>44449</c:v>
                </c:pt>
                <c:pt idx="1485">
                  <c:v>44452</c:v>
                </c:pt>
                <c:pt idx="1486">
                  <c:v>44453</c:v>
                </c:pt>
                <c:pt idx="1487">
                  <c:v>44454</c:v>
                </c:pt>
                <c:pt idx="1488">
                  <c:v>44455</c:v>
                </c:pt>
                <c:pt idx="1489">
                  <c:v>44456</c:v>
                </c:pt>
                <c:pt idx="1490">
                  <c:v>44459</c:v>
                </c:pt>
                <c:pt idx="1491">
                  <c:v>44460</c:v>
                </c:pt>
                <c:pt idx="1492">
                  <c:v>44461</c:v>
                </c:pt>
                <c:pt idx="1493">
                  <c:v>44462</c:v>
                </c:pt>
                <c:pt idx="1494">
                  <c:v>44463</c:v>
                </c:pt>
                <c:pt idx="1495">
                  <c:v>44466</c:v>
                </c:pt>
                <c:pt idx="1496">
                  <c:v>44467</c:v>
                </c:pt>
                <c:pt idx="1497">
                  <c:v>44468</c:v>
                </c:pt>
                <c:pt idx="1498">
                  <c:v>44469</c:v>
                </c:pt>
                <c:pt idx="1499">
                  <c:v>44470</c:v>
                </c:pt>
                <c:pt idx="1500">
                  <c:v>44473</c:v>
                </c:pt>
                <c:pt idx="1501">
                  <c:v>44474</c:v>
                </c:pt>
                <c:pt idx="1502">
                  <c:v>44475</c:v>
                </c:pt>
                <c:pt idx="1503">
                  <c:v>44476</c:v>
                </c:pt>
                <c:pt idx="1504">
                  <c:v>44477</c:v>
                </c:pt>
                <c:pt idx="1505">
                  <c:v>44480</c:v>
                </c:pt>
                <c:pt idx="1506">
                  <c:v>44481</c:v>
                </c:pt>
                <c:pt idx="1507">
                  <c:v>44482</c:v>
                </c:pt>
                <c:pt idx="1508">
                  <c:v>44483</c:v>
                </c:pt>
                <c:pt idx="1509">
                  <c:v>44484</c:v>
                </c:pt>
                <c:pt idx="1510">
                  <c:v>44487</c:v>
                </c:pt>
                <c:pt idx="1511">
                  <c:v>44488</c:v>
                </c:pt>
                <c:pt idx="1512">
                  <c:v>44489</c:v>
                </c:pt>
                <c:pt idx="1513">
                  <c:v>44490</c:v>
                </c:pt>
                <c:pt idx="1514">
                  <c:v>44491</c:v>
                </c:pt>
                <c:pt idx="1515">
                  <c:v>44494</c:v>
                </c:pt>
                <c:pt idx="1516">
                  <c:v>44495</c:v>
                </c:pt>
                <c:pt idx="1517">
                  <c:v>44496</c:v>
                </c:pt>
                <c:pt idx="1518">
                  <c:v>44497</c:v>
                </c:pt>
                <c:pt idx="1519">
                  <c:v>44498</c:v>
                </c:pt>
                <c:pt idx="1520">
                  <c:v>44501</c:v>
                </c:pt>
                <c:pt idx="1521">
                  <c:v>44502</c:v>
                </c:pt>
                <c:pt idx="1522">
                  <c:v>44503</c:v>
                </c:pt>
                <c:pt idx="1523">
                  <c:v>44504</c:v>
                </c:pt>
                <c:pt idx="1524">
                  <c:v>44505</c:v>
                </c:pt>
                <c:pt idx="1525">
                  <c:v>44508</c:v>
                </c:pt>
                <c:pt idx="1526">
                  <c:v>44509</c:v>
                </c:pt>
                <c:pt idx="1527">
                  <c:v>44510</c:v>
                </c:pt>
                <c:pt idx="1528">
                  <c:v>44511</c:v>
                </c:pt>
                <c:pt idx="1529">
                  <c:v>44512</c:v>
                </c:pt>
                <c:pt idx="1530">
                  <c:v>44515</c:v>
                </c:pt>
                <c:pt idx="1531">
                  <c:v>44516</c:v>
                </c:pt>
                <c:pt idx="1532">
                  <c:v>44517</c:v>
                </c:pt>
                <c:pt idx="1533">
                  <c:v>44518</c:v>
                </c:pt>
                <c:pt idx="1534">
                  <c:v>44519</c:v>
                </c:pt>
                <c:pt idx="1535">
                  <c:v>44522</c:v>
                </c:pt>
                <c:pt idx="1536">
                  <c:v>44523</c:v>
                </c:pt>
                <c:pt idx="1537">
                  <c:v>44524</c:v>
                </c:pt>
                <c:pt idx="1538">
                  <c:v>44525</c:v>
                </c:pt>
                <c:pt idx="1539">
                  <c:v>44526</c:v>
                </c:pt>
                <c:pt idx="1540">
                  <c:v>44529</c:v>
                </c:pt>
                <c:pt idx="1541">
                  <c:v>44530</c:v>
                </c:pt>
                <c:pt idx="1542">
                  <c:v>44531</c:v>
                </c:pt>
                <c:pt idx="1543">
                  <c:v>44532</c:v>
                </c:pt>
                <c:pt idx="1544">
                  <c:v>44533</c:v>
                </c:pt>
                <c:pt idx="1545">
                  <c:v>44536</c:v>
                </c:pt>
                <c:pt idx="1546">
                  <c:v>44537</c:v>
                </c:pt>
                <c:pt idx="1547">
                  <c:v>44538</c:v>
                </c:pt>
                <c:pt idx="1548">
                  <c:v>44539</c:v>
                </c:pt>
                <c:pt idx="1549">
                  <c:v>44540</c:v>
                </c:pt>
                <c:pt idx="1550">
                  <c:v>44543</c:v>
                </c:pt>
                <c:pt idx="1551">
                  <c:v>44544</c:v>
                </c:pt>
                <c:pt idx="1552">
                  <c:v>44545</c:v>
                </c:pt>
                <c:pt idx="1553">
                  <c:v>44546</c:v>
                </c:pt>
                <c:pt idx="1554">
                  <c:v>44547</c:v>
                </c:pt>
                <c:pt idx="1555">
                  <c:v>44550</c:v>
                </c:pt>
                <c:pt idx="1556">
                  <c:v>44551</c:v>
                </c:pt>
                <c:pt idx="1557">
                  <c:v>44552</c:v>
                </c:pt>
                <c:pt idx="1558">
                  <c:v>44553</c:v>
                </c:pt>
                <c:pt idx="1559">
                  <c:v>44554</c:v>
                </c:pt>
                <c:pt idx="1560">
                  <c:v>44557</c:v>
                </c:pt>
                <c:pt idx="1561">
                  <c:v>44558</c:v>
                </c:pt>
                <c:pt idx="1562">
                  <c:v>44559</c:v>
                </c:pt>
                <c:pt idx="1563">
                  <c:v>44560</c:v>
                </c:pt>
                <c:pt idx="1564">
                  <c:v>44561</c:v>
                </c:pt>
                <c:pt idx="1565">
                  <c:v>44564</c:v>
                </c:pt>
                <c:pt idx="1566">
                  <c:v>44565</c:v>
                </c:pt>
                <c:pt idx="1567">
                  <c:v>44566</c:v>
                </c:pt>
                <c:pt idx="1568">
                  <c:v>44567</c:v>
                </c:pt>
                <c:pt idx="1569">
                  <c:v>44568</c:v>
                </c:pt>
                <c:pt idx="1570">
                  <c:v>44571</c:v>
                </c:pt>
                <c:pt idx="1571">
                  <c:v>44572</c:v>
                </c:pt>
                <c:pt idx="1572">
                  <c:v>44573</c:v>
                </c:pt>
                <c:pt idx="1573">
                  <c:v>44574</c:v>
                </c:pt>
                <c:pt idx="1574">
                  <c:v>44575</c:v>
                </c:pt>
                <c:pt idx="1575">
                  <c:v>44578</c:v>
                </c:pt>
                <c:pt idx="1576">
                  <c:v>44579</c:v>
                </c:pt>
                <c:pt idx="1577">
                  <c:v>44580</c:v>
                </c:pt>
                <c:pt idx="1578">
                  <c:v>44581</c:v>
                </c:pt>
                <c:pt idx="1579">
                  <c:v>44582</c:v>
                </c:pt>
                <c:pt idx="1580">
                  <c:v>44585</c:v>
                </c:pt>
                <c:pt idx="1581">
                  <c:v>44586</c:v>
                </c:pt>
                <c:pt idx="1582">
                  <c:v>44587</c:v>
                </c:pt>
                <c:pt idx="1583">
                  <c:v>44588</c:v>
                </c:pt>
                <c:pt idx="1584">
                  <c:v>44589</c:v>
                </c:pt>
                <c:pt idx="1585">
                  <c:v>44592</c:v>
                </c:pt>
                <c:pt idx="1586">
                  <c:v>44593</c:v>
                </c:pt>
                <c:pt idx="1587">
                  <c:v>44594</c:v>
                </c:pt>
                <c:pt idx="1588">
                  <c:v>44595</c:v>
                </c:pt>
                <c:pt idx="1589">
                  <c:v>44596</c:v>
                </c:pt>
                <c:pt idx="1590">
                  <c:v>44599</c:v>
                </c:pt>
                <c:pt idx="1591">
                  <c:v>44600</c:v>
                </c:pt>
                <c:pt idx="1592">
                  <c:v>44601</c:v>
                </c:pt>
                <c:pt idx="1593">
                  <c:v>44602</c:v>
                </c:pt>
                <c:pt idx="1594">
                  <c:v>44603</c:v>
                </c:pt>
                <c:pt idx="1595">
                  <c:v>44606</c:v>
                </c:pt>
                <c:pt idx="1596">
                  <c:v>44607</c:v>
                </c:pt>
                <c:pt idx="1597">
                  <c:v>44608</c:v>
                </c:pt>
                <c:pt idx="1598">
                  <c:v>44609</c:v>
                </c:pt>
                <c:pt idx="1599">
                  <c:v>44610</c:v>
                </c:pt>
                <c:pt idx="1600">
                  <c:v>44613</c:v>
                </c:pt>
                <c:pt idx="1601">
                  <c:v>44614</c:v>
                </c:pt>
                <c:pt idx="1602">
                  <c:v>44615</c:v>
                </c:pt>
                <c:pt idx="1603">
                  <c:v>44616</c:v>
                </c:pt>
                <c:pt idx="1604">
                  <c:v>44617</c:v>
                </c:pt>
                <c:pt idx="1605">
                  <c:v>44620</c:v>
                </c:pt>
                <c:pt idx="1606">
                  <c:v>44621</c:v>
                </c:pt>
                <c:pt idx="1607">
                  <c:v>44622</c:v>
                </c:pt>
                <c:pt idx="1608">
                  <c:v>44623</c:v>
                </c:pt>
                <c:pt idx="1609">
                  <c:v>44624</c:v>
                </c:pt>
                <c:pt idx="1610">
                  <c:v>44627</c:v>
                </c:pt>
                <c:pt idx="1611">
                  <c:v>44628</c:v>
                </c:pt>
                <c:pt idx="1612">
                  <c:v>44629</c:v>
                </c:pt>
                <c:pt idx="1613">
                  <c:v>44630</c:v>
                </c:pt>
                <c:pt idx="1614">
                  <c:v>44631</c:v>
                </c:pt>
                <c:pt idx="1615">
                  <c:v>44634</c:v>
                </c:pt>
                <c:pt idx="1616">
                  <c:v>44635</c:v>
                </c:pt>
                <c:pt idx="1617">
                  <c:v>44636</c:v>
                </c:pt>
                <c:pt idx="1618">
                  <c:v>44637</c:v>
                </c:pt>
                <c:pt idx="1619">
                  <c:v>44638</c:v>
                </c:pt>
                <c:pt idx="1620">
                  <c:v>44641</c:v>
                </c:pt>
                <c:pt idx="1621">
                  <c:v>44642</c:v>
                </c:pt>
                <c:pt idx="1622">
                  <c:v>44643</c:v>
                </c:pt>
                <c:pt idx="1623">
                  <c:v>44644</c:v>
                </c:pt>
                <c:pt idx="1624">
                  <c:v>44645</c:v>
                </c:pt>
                <c:pt idx="1625">
                  <c:v>44648</c:v>
                </c:pt>
                <c:pt idx="1626">
                  <c:v>44649</c:v>
                </c:pt>
                <c:pt idx="1627">
                  <c:v>44650</c:v>
                </c:pt>
                <c:pt idx="1628">
                  <c:v>44651</c:v>
                </c:pt>
                <c:pt idx="1629">
                  <c:v>44652</c:v>
                </c:pt>
                <c:pt idx="1630">
                  <c:v>44655</c:v>
                </c:pt>
                <c:pt idx="1631">
                  <c:v>44656</c:v>
                </c:pt>
                <c:pt idx="1632">
                  <c:v>44657</c:v>
                </c:pt>
                <c:pt idx="1633">
                  <c:v>44658</c:v>
                </c:pt>
                <c:pt idx="1634">
                  <c:v>44659</c:v>
                </c:pt>
              </c:numCache>
            </c:numRef>
          </c:cat>
          <c:val>
            <c:numRef>
              <c:f>'FRED Graph'!$B$12:$B$1646</c:f>
              <c:numCache>
                <c:formatCode>0.00</c:formatCode>
                <c:ptCount val="1635"/>
                <c:pt idx="0">
                  <c:v>2.02</c:v>
                </c:pt>
                <c:pt idx="1">
                  <c:v>2.0499999999999998</c:v>
                </c:pt>
                <c:pt idx="2">
                  <c:v>1.97</c:v>
                </c:pt>
                <c:pt idx="3">
                  <c:v>1.96</c:v>
                </c:pt>
                <c:pt idx="4">
                  <c:v>1.93</c:v>
                </c:pt>
                <c:pt idx="5">
                  <c:v>1.96</c:v>
                </c:pt>
                <c:pt idx="6">
                  <c:v>1.91</c:v>
                </c:pt>
                <c:pt idx="7">
                  <c:v>1.86</c:v>
                </c:pt>
                <c:pt idx="8">
                  <c:v>1.85</c:v>
                </c:pt>
                <c:pt idx="9">
                  <c:v>1.79</c:v>
                </c:pt>
                <c:pt idx="10" formatCode="General">
                  <c:v>#N/A</c:v>
                </c:pt>
                <c:pt idx="11">
                  <c:v>1.8</c:v>
                </c:pt>
                <c:pt idx="12">
                  <c:v>1.75</c:v>
                </c:pt>
                <c:pt idx="13">
                  <c:v>1.74</c:v>
                </c:pt>
                <c:pt idx="14">
                  <c:v>1.76</c:v>
                </c:pt>
                <c:pt idx="15">
                  <c:v>1.72</c:v>
                </c:pt>
                <c:pt idx="16">
                  <c:v>1.7</c:v>
                </c:pt>
                <c:pt idx="17">
                  <c:v>1.7</c:v>
                </c:pt>
                <c:pt idx="18">
                  <c:v>1.65</c:v>
                </c:pt>
                <c:pt idx="19">
                  <c:v>1.61</c:v>
                </c:pt>
                <c:pt idx="20">
                  <c:v>1.62</c:v>
                </c:pt>
                <c:pt idx="21">
                  <c:v>1.53</c:v>
                </c:pt>
                <c:pt idx="22">
                  <c:v>1.55</c:v>
                </c:pt>
                <c:pt idx="23">
                  <c:v>1.58</c:v>
                </c:pt>
                <c:pt idx="24">
                  <c:v>1.56</c:v>
                </c:pt>
                <c:pt idx="25">
                  <c:v>1.43</c:v>
                </c:pt>
                <c:pt idx="26">
                  <c:v>1.44</c:v>
                </c:pt>
                <c:pt idx="27">
                  <c:v>1.4</c:v>
                </c:pt>
                <c:pt idx="28">
                  <c:v>1.35</c:v>
                </c:pt>
                <c:pt idx="29">
                  <c:v>1.44</c:v>
                </c:pt>
                <c:pt idx="30" formatCode="General">
                  <c:v>#N/A</c:v>
                </c:pt>
                <c:pt idx="31">
                  <c:v>1.48</c:v>
                </c:pt>
                <c:pt idx="32">
                  <c:v>1.51</c:v>
                </c:pt>
                <c:pt idx="33">
                  <c:v>1.45</c:v>
                </c:pt>
                <c:pt idx="34">
                  <c:v>1.45</c:v>
                </c:pt>
                <c:pt idx="35">
                  <c:v>1.44</c:v>
                </c:pt>
                <c:pt idx="36">
                  <c:v>1.42</c:v>
                </c:pt>
                <c:pt idx="37">
                  <c:v>1.42</c:v>
                </c:pt>
                <c:pt idx="38">
                  <c:v>1.39</c:v>
                </c:pt>
                <c:pt idx="39">
                  <c:v>1.43</c:v>
                </c:pt>
                <c:pt idx="40">
                  <c:v>1.41</c:v>
                </c:pt>
                <c:pt idx="41">
                  <c:v>1.5</c:v>
                </c:pt>
                <c:pt idx="42">
                  <c:v>1.48</c:v>
                </c:pt>
                <c:pt idx="43">
                  <c:v>1.55</c:v>
                </c:pt>
                <c:pt idx="44">
                  <c:v>1.59</c:v>
                </c:pt>
                <c:pt idx="45">
                  <c:v>1.59</c:v>
                </c:pt>
                <c:pt idx="46">
                  <c:v>1.54</c:v>
                </c:pt>
                <c:pt idx="47">
                  <c:v>1.6</c:v>
                </c:pt>
                <c:pt idx="48">
                  <c:v>1.61</c:v>
                </c:pt>
                <c:pt idx="49">
                  <c:v>1.65</c:v>
                </c:pt>
                <c:pt idx="50">
                  <c:v>1.63</c:v>
                </c:pt>
                <c:pt idx="51">
                  <c:v>1.63</c:v>
                </c:pt>
                <c:pt idx="52">
                  <c:v>1.63</c:v>
                </c:pt>
                <c:pt idx="53">
                  <c:v>1.62</c:v>
                </c:pt>
                <c:pt idx="54">
                  <c:v>1.58</c:v>
                </c:pt>
                <c:pt idx="55">
                  <c:v>1.61</c:v>
                </c:pt>
                <c:pt idx="56">
                  <c:v>1.64</c:v>
                </c:pt>
                <c:pt idx="57">
                  <c:v>1.58</c:v>
                </c:pt>
                <c:pt idx="58">
                  <c:v>1.61</c:v>
                </c:pt>
                <c:pt idx="59" formatCode="General">
                  <c:v>#N/A</c:v>
                </c:pt>
                <c:pt idx="60">
                  <c:v>1.6</c:v>
                </c:pt>
                <c:pt idx="61">
                  <c:v>1.58</c:v>
                </c:pt>
                <c:pt idx="62">
                  <c:v>1.63</c:v>
                </c:pt>
                <c:pt idx="63">
                  <c:v>1.57</c:v>
                </c:pt>
                <c:pt idx="64">
                  <c:v>1.56</c:v>
                </c:pt>
                <c:pt idx="65">
                  <c:v>1.55</c:v>
                </c:pt>
                <c:pt idx="66">
                  <c:v>1.5</c:v>
                </c:pt>
                <c:pt idx="67">
                  <c:v>1.53</c:v>
                </c:pt>
                <c:pt idx="68">
                  <c:v>1.47</c:v>
                </c:pt>
                <c:pt idx="69">
                  <c:v>1.49</c:v>
                </c:pt>
                <c:pt idx="70">
                  <c:v>1.5</c:v>
                </c:pt>
                <c:pt idx="71">
                  <c:v>1.57</c:v>
                </c:pt>
                <c:pt idx="72">
                  <c:v>1.54</c:v>
                </c:pt>
                <c:pt idx="73">
                  <c:v>1.58</c:v>
                </c:pt>
                <c:pt idx="74">
                  <c:v>1.54</c:v>
                </c:pt>
                <c:pt idx="75">
                  <c:v>1.56</c:v>
                </c:pt>
                <c:pt idx="76">
                  <c:v>1.58</c:v>
                </c:pt>
                <c:pt idx="77">
                  <c:v>1.62</c:v>
                </c:pt>
                <c:pt idx="78">
                  <c:v>1.65</c:v>
                </c:pt>
                <c:pt idx="79">
                  <c:v>1.66</c:v>
                </c:pt>
                <c:pt idx="80">
                  <c:v>1.66</c:v>
                </c:pt>
                <c:pt idx="81">
                  <c:v>1.7</c:v>
                </c:pt>
                <c:pt idx="82">
                  <c:v>1.63</c:v>
                </c:pt>
                <c:pt idx="83">
                  <c:v>1.62</c:v>
                </c:pt>
                <c:pt idx="84">
                  <c:v>1.61</c:v>
                </c:pt>
                <c:pt idx="85">
                  <c:v>1.66</c:v>
                </c:pt>
                <c:pt idx="86">
                  <c:v>1.6</c:v>
                </c:pt>
                <c:pt idx="87">
                  <c:v>1.6</c:v>
                </c:pt>
                <c:pt idx="88">
                  <c:v>1.56</c:v>
                </c:pt>
                <c:pt idx="89">
                  <c:v>1.6</c:v>
                </c:pt>
                <c:pt idx="90">
                  <c:v>1.53</c:v>
                </c:pt>
                <c:pt idx="91">
                  <c:v>1.53</c:v>
                </c:pt>
                <c:pt idx="92">
                  <c:v>1.47</c:v>
                </c:pt>
                <c:pt idx="93">
                  <c:v>1.48</c:v>
                </c:pt>
                <c:pt idx="94">
                  <c:v>1.42</c:v>
                </c:pt>
                <c:pt idx="95">
                  <c:v>1.47</c:v>
                </c:pt>
                <c:pt idx="96">
                  <c:v>1.48</c:v>
                </c:pt>
                <c:pt idx="97">
                  <c:v>1.57</c:v>
                </c:pt>
                <c:pt idx="98">
                  <c:v>1.54</c:v>
                </c:pt>
                <c:pt idx="99">
                  <c:v>1.52</c:v>
                </c:pt>
                <c:pt idx="100">
                  <c:v>1.49</c:v>
                </c:pt>
                <c:pt idx="101">
                  <c:v>1.51</c:v>
                </c:pt>
                <c:pt idx="102">
                  <c:v>1.54</c:v>
                </c:pt>
                <c:pt idx="103">
                  <c:v>1.52</c:v>
                </c:pt>
                <c:pt idx="104">
                  <c:v>1.53</c:v>
                </c:pt>
                <c:pt idx="105" formatCode="General">
                  <c:v>#N/A</c:v>
                </c:pt>
                <c:pt idx="106">
                  <c:v>1.5</c:v>
                </c:pt>
                <c:pt idx="107">
                  <c:v>1.55</c:v>
                </c:pt>
                <c:pt idx="108">
                  <c:v>1.52</c:v>
                </c:pt>
                <c:pt idx="109">
                  <c:v>1.41</c:v>
                </c:pt>
                <c:pt idx="110">
                  <c:v>1.45</c:v>
                </c:pt>
                <c:pt idx="111">
                  <c:v>1.44</c:v>
                </c:pt>
                <c:pt idx="112">
                  <c:v>1.47</c:v>
                </c:pt>
                <c:pt idx="113">
                  <c:v>1.42</c:v>
                </c:pt>
                <c:pt idx="114">
                  <c:v>1.38</c:v>
                </c:pt>
                <c:pt idx="115">
                  <c:v>1.35</c:v>
                </c:pt>
                <c:pt idx="116">
                  <c:v>1.35</c:v>
                </c:pt>
                <c:pt idx="117">
                  <c:v>1.34</c:v>
                </c:pt>
                <c:pt idx="118">
                  <c:v>1.3</c:v>
                </c:pt>
                <c:pt idx="119">
                  <c:v>1.35</c:v>
                </c:pt>
                <c:pt idx="120">
                  <c:v>1.39</c:v>
                </c:pt>
                <c:pt idx="121">
                  <c:v>1.44</c:v>
                </c:pt>
                <c:pt idx="122">
                  <c:v>1.42</c:v>
                </c:pt>
                <c:pt idx="123">
                  <c:v>1.43</c:v>
                </c:pt>
                <c:pt idx="124">
                  <c:v>1.3</c:v>
                </c:pt>
                <c:pt idx="125">
                  <c:v>1.19</c:v>
                </c:pt>
                <c:pt idx="126">
                  <c:v>1.2</c:v>
                </c:pt>
                <c:pt idx="127">
                  <c:v>1.24</c:v>
                </c:pt>
                <c:pt idx="128">
                  <c:v>1.23</c:v>
                </c:pt>
                <c:pt idx="129">
                  <c:v>1.18</c:v>
                </c:pt>
                <c:pt idx="130" formatCode="General">
                  <c:v>#N/A</c:v>
                </c:pt>
                <c:pt idx="131">
                  <c:v>1.0900000000000001</c:v>
                </c:pt>
                <c:pt idx="132">
                  <c:v>1.1100000000000001</c:v>
                </c:pt>
                <c:pt idx="133">
                  <c:v>1.1100000000000001</c:v>
                </c:pt>
                <c:pt idx="134">
                  <c:v>1.0900000000000001</c:v>
                </c:pt>
                <c:pt idx="135">
                  <c:v>1.1200000000000001</c:v>
                </c:pt>
                <c:pt idx="136">
                  <c:v>1.24</c:v>
                </c:pt>
                <c:pt idx="137">
                  <c:v>1.17</c:v>
                </c:pt>
                <c:pt idx="138">
                  <c:v>1.21</c:v>
                </c:pt>
                <c:pt idx="139">
                  <c:v>1.28</c:v>
                </c:pt>
                <c:pt idx="140">
                  <c:v>1.27</c:v>
                </c:pt>
                <c:pt idx="141">
                  <c:v>1.25</c:v>
                </c:pt>
                <c:pt idx="142">
                  <c:v>1.27</c:v>
                </c:pt>
                <c:pt idx="143">
                  <c:v>1.25</c:v>
                </c:pt>
                <c:pt idx="144">
                  <c:v>1.24</c:v>
                </c:pt>
                <c:pt idx="145">
                  <c:v>1.26</c:v>
                </c:pt>
                <c:pt idx="146">
                  <c:v>1.26</c:v>
                </c:pt>
                <c:pt idx="147">
                  <c:v>1.21</c:v>
                </c:pt>
                <c:pt idx="148">
                  <c:v>1.27</c:v>
                </c:pt>
                <c:pt idx="149">
                  <c:v>1.18</c:v>
                </c:pt>
                <c:pt idx="150">
                  <c:v>1.22</c:v>
                </c:pt>
                <c:pt idx="151">
                  <c:v>1.26</c:v>
                </c:pt>
                <c:pt idx="152">
                  <c:v>1.27</c:v>
                </c:pt>
                <c:pt idx="153">
                  <c:v>1.25</c:v>
                </c:pt>
                <c:pt idx="154">
                  <c:v>1.31</c:v>
                </c:pt>
                <c:pt idx="155">
                  <c:v>1.28</c:v>
                </c:pt>
                <c:pt idx="156">
                  <c:v>1.26</c:v>
                </c:pt>
                <c:pt idx="157">
                  <c:v>1.22</c:v>
                </c:pt>
                <c:pt idx="158">
                  <c:v>1.29</c:v>
                </c:pt>
                <c:pt idx="159">
                  <c:v>1.22</c:v>
                </c:pt>
                <c:pt idx="160">
                  <c:v>1.24</c:v>
                </c:pt>
                <c:pt idx="161">
                  <c:v>1.3</c:v>
                </c:pt>
                <c:pt idx="162">
                  <c:v>1.26</c:v>
                </c:pt>
                <c:pt idx="163">
                  <c:v>1.23</c:v>
                </c:pt>
                <c:pt idx="164">
                  <c:v>1.28</c:v>
                </c:pt>
                <c:pt idx="165">
                  <c:v>1.26</c:v>
                </c:pt>
                <c:pt idx="166">
                  <c:v>1.25</c:v>
                </c:pt>
                <c:pt idx="167">
                  <c:v>1.25</c:v>
                </c:pt>
                <c:pt idx="168">
                  <c:v>1.25</c:v>
                </c:pt>
                <c:pt idx="169">
                  <c:v>1.28</c:v>
                </c:pt>
                <c:pt idx="170">
                  <c:v>1.24</c:v>
                </c:pt>
                <c:pt idx="171">
                  <c:v>1.24</c:v>
                </c:pt>
                <c:pt idx="172">
                  <c:v>1.25</c:v>
                </c:pt>
                <c:pt idx="173">
                  <c:v>1.24</c:v>
                </c:pt>
                <c:pt idx="174">
                  <c:v>1.27</c:v>
                </c:pt>
                <c:pt idx="175" formatCode="General">
                  <c:v>#N/A</c:v>
                </c:pt>
                <c:pt idx="176">
                  <c:v>1.23</c:v>
                </c:pt>
                <c:pt idx="177">
                  <c:v>1.2</c:v>
                </c:pt>
                <c:pt idx="178">
                  <c:v>1.26</c:v>
                </c:pt>
                <c:pt idx="179">
                  <c:v>1.32</c:v>
                </c:pt>
                <c:pt idx="180">
                  <c:v>1.31</c:v>
                </c:pt>
                <c:pt idx="181">
                  <c:v>1.37</c:v>
                </c:pt>
                <c:pt idx="182">
                  <c:v>1.37</c:v>
                </c:pt>
                <c:pt idx="183">
                  <c:v>1.42</c:v>
                </c:pt>
                <c:pt idx="184">
                  <c:v>1.4</c:v>
                </c:pt>
                <c:pt idx="185">
                  <c:v>1.4</c:v>
                </c:pt>
                <c:pt idx="186">
                  <c:v>1.39</c:v>
                </c:pt>
                <c:pt idx="187">
                  <c:v>1.44</c:v>
                </c:pt>
                <c:pt idx="188">
                  <c:v>1.45</c:v>
                </c:pt>
                <c:pt idx="189">
                  <c:v>1.44</c:v>
                </c:pt>
                <c:pt idx="190">
                  <c:v>1.34</c:v>
                </c:pt>
                <c:pt idx="191">
                  <c:v>1.3</c:v>
                </c:pt>
                <c:pt idx="192">
                  <c:v>1.3</c:v>
                </c:pt>
                <c:pt idx="193">
                  <c:v>1.3</c:v>
                </c:pt>
                <c:pt idx="194">
                  <c:v>1.31</c:v>
                </c:pt>
                <c:pt idx="195">
                  <c:v>1.31</c:v>
                </c:pt>
                <c:pt idx="196">
                  <c:v>1.36</c:v>
                </c:pt>
                <c:pt idx="197">
                  <c:v>1.4</c:v>
                </c:pt>
                <c:pt idx="198">
                  <c:v>1.42</c:v>
                </c:pt>
                <c:pt idx="199">
                  <c:v>1.4</c:v>
                </c:pt>
                <c:pt idx="200" formatCode="General">
                  <c:v>#N/A</c:v>
                </c:pt>
                <c:pt idx="201">
                  <c:v>1.42</c:v>
                </c:pt>
                <c:pt idx="202">
                  <c:v>1.42</c:v>
                </c:pt>
                <c:pt idx="203">
                  <c:v>1.45</c:v>
                </c:pt>
                <c:pt idx="204">
                  <c:v>1.48</c:v>
                </c:pt>
                <c:pt idx="205">
                  <c:v>1.43</c:v>
                </c:pt>
                <c:pt idx="206">
                  <c:v>1.41</c:v>
                </c:pt>
                <c:pt idx="207">
                  <c:v>1.41</c:v>
                </c:pt>
                <c:pt idx="208">
                  <c:v>1.41</c:v>
                </c:pt>
                <c:pt idx="209">
                  <c:v>1.4</c:v>
                </c:pt>
                <c:pt idx="210">
                  <c:v>1.44</c:v>
                </c:pt>
                <c:pt idx="211">
                  <c:v>1.43</c:v>
                </c:pt>
                <c:pt idx="212">
                  <c:v>1.46</c:v>
                </c:pt>
                <c:pt idx="213">
                  <c:v>1.55</c:v>
                </c:pt>
                <c:pt idx="214">
                  <c:v>1.56</c:v>
                </c:pt>
                <c:pt idx="215">
                  <c:v>1.5</c:v>
                </c:pt>
                <c:pt idx="216">
                  <c:v>1.48</c:v>
                </c:pt>
                <c:pt idx="217">
                  <c:v>1.44</c:v>
                </c:pt>
                <c:pt idx="218">
                  <c:v>1.44</c:v>
                </c:pt>
                <c:pt idx="219">
                  <c:v>1.41</c:v>
                </c:pt>
                <c:pt idx="220">
                  <c:v>1.42</c:v>
                </c:pt>
                <c:pt idx="221">
                  <c:v>1.45</c:v>
                </c:pt>
                <c:pt idx="222">
                  <c:v>1.62</c:v>
                </c:pt>
                <c:pt idx="223">
                  <c:v>1.67</c:v>
                </c:pt>
                <c:pt idx="224" formatCode="General">
                  <c:v>#N/A</c:v>
                </c:pt>
                <c:pt idx="225">
                  <c:v>1.68</c:v>
                </c:pt>
                <c:pt idx="226">
                  <c:v>1.72</c:v>
                </c:pt>
                <c:pt idx="227">
                  <c:v>1.75</c:v>
                </c:pt>
                <c:pt idx="228">
                  <c:v>1.85</c:v>
                </c:pt>
                <c:pt idx="229">
                  <c:v>1.9</c:v>
                </c:pt>
                <c:pt idx="230">
                  <c:v>1.87</c:v>
                </c:pt>
                <c:pt idx="231">
                  <c:v>1.82</c:v>
                </c:pt>
                <c:pt idx="232">
                  <c:v>1.85</c:v>
                </c:pt>
                <c:pt idx="233" formatCode="General">
                  <c:v>#N/A</c:v>
                </c:pt>
                <c:pt idx="234">
                  <c:v>1.87</c:v>
                </c:pt>
                <c:pt idx="235">
                  <c:v>1.84</c:v>
                </c:pt>
                <c:pt idx="236">
                  <c:v>1.82</c:v>
                </c:pt>
                <c:pt idx="237">
                  <c:v>1.89</c:v>
                </c:pt>
                <c:pt idx="238">
                  <c:v>1.97</c:v>
                </c:pt>
                <c:pt idx="239">
                  <c:v>1.91</c:v>
                </c:pt>
                <c:pt idx="240">
                  <c:v>1.9</c:v>
                </c:pt>
                <c:pt idx="241">
                  <c:v>1.9</c:v>
                </c:pt>
                <c:pt idx="242">
                  <c:v>1.82</c:v>
                </c:pt>
                <c:pt idx="243">
                  <c:v>1.89</c:v>
                </c:pt>
                <c:pt idx="244">
                  <c:v>1.93</c:v>
                </c:pt>
                <c:pt idx="245">
                  <c:v>1.98</c:v>
                </c:pt>
                <c:pt idx="246">
                  <c:v>1.94</c:v>
                </c:pt>
                <c:pt idx="247">
                  <c:v>1.99</c:v>
                </c:pt>
                <c:pt idx="248">
                  <c:v>2.09</c:v>
                </c:pt>
                <c:pt idx="249">
                  <c:v>2.09</c:v>
                </c:pt>
                <c:pt idx="250">
                  <c:v>2.02</c:v>
                </c:pt>
                <c:pt idx="251">
                  <c:v>2.0499999999999998</c:v>
                </c:pt>
                <c:pt idx="252">
                  <c:v>2.0299999999999998</c:v>
                </c:pt>
                <c:pt idx="253">
                  <c:v>2.04</c:v>
                </c:pt>
                <c:pt idx="254">
                  <c:v>2.0299999999999998</c:v>
                </c:pt>
                <c:pt idx="255" formatCode="General">
                  <c:v>#N/A</c:v>
                </c:pt>
                <c:pt idx="256">
                  <c:v>2.06</c:v>
                </c:pt>
                <c:pt idx="257">
                  <c:v>1.98</c:v>
                </c:pt>
                <c:pt idx="258">
                  <c:v>2.02</c:v>
                </c:pt>
                <c:pt idx="259">
                  <c:v>1.94</c:v>
                </c:pt>
                <c:pt idx="260" formatCode="General">
                  <c:v>#N/A</c:v>
                </c:pt>
                <c:pt idx="261">
                  <c:v>1.92</c:v>
                </c:pt>
                <c:pt idx="262">
                  <c:v>1.93</c:v>
                </c:pt>
                <c:pt idx="263">
                  <c:v>1.85</c:v>
                </c:pt>
                <c:pt idx="264">
                  <c:v>1.89</c:v>
                </c:pt>
                <c:pt idx="265">
                  <c:v>1.88</c:v>
                </c:pt>
                <c:pt idx="266">
                  <c:v>1.86</c:v>
                </c:pt>
                <c:pt idx="267">
                  <c:v>1.86</c:v>
                </c:pt>
                <c:pt idx="268">
                  <c:v>1.84</c:v>
                </c:pt>
                <c:pt idx="269">
                  <c:v>1.87</c:v>
                </c:pt>
                <c:pt idx="270" formatCode="General">
                  <c:v>#N/A</c:v>
                </c:pt>
                <c:pt idx="271">
                  <c:v>1.78</c:v>
                </c:pt>
                <c:pt idx="272">
                  <c:v>1.89</c:v>
                </c:pt>
                <c:pt idx="273">
                  <c:v>1.95</c:v>
                </c:pt>
                <c:pt idx="274">
                  <c:v>1.98</c:v>
                </c:pt>
                <c:pt idx="275">
                  <c:v>1.9</c:v>
                </c:pt>
                <c:pt idx="276">
                  <c:v>1.96</c:v>
                </c:pt>
                <c:pt idx="277">
                  <c:v>2.0299999999999998</c:v>
                </c:pt>
                <c:pt idx="278">
                  <c:v>2</c:v>
                </c:pt>
                <c:pt idx="279">
                  <c:v>1.97</c:v>
                </c:pt>
                <c:pt idx="280">
                  <c:v>1.98</c:v>
                </c:pt>
                <c:pt idx="281">
                  <c:v>1.93</c:v>
                </c:pt>
                <c:pt idx="282">
                  <c:v>1.97</c:v>
                </c:pt>
                <c:pt idx="283">
                  <c:v>1.96</c:v>
                </c:pt>
                <c:pt idx="284">
                  <c:v>1.98</c:v>
                </c:pt>
                <c:pt idx="285">
                  <c:v>1.89</c:v>
                </c:pt>
                <c:pt idx="286">
                  <c:v>1.87</c:v>
                </c:pt>
                <c:pt idx="287">
                  <c:v>1.8</c:v>
                </c:pt>
                <c:pt idx="288">
                  <c:v>1.86</c:v>
                </c:pt>
                <c:pt idx="289">
                  <c:v>1.86</c:v>
                </c:pt>
                <c:pt idx="290">
                  <c:v>1.91</c:v>
                </c:pt>
                <c:pt idx="291">
                  <c:v>1.93</c:v>
                </c:pt>
                <c:pt idx="292">
                  <c:v>1.97</c:v>
                </c:pt>
                <c:pt idx="293">
                  <c:v>1.92</c:v>
                </c:pt>
                <c:pt idx="294">
                  <c:v>1.89</c:v>
                </c:pt>
                <c:pt idx="295" formatCode="General">
                  <c:v>#N/A</c:v>
                </c:pt>
                <c:pt idx="296">
                  <c:v>1.9</c:v>
                </c:pt>
                <c:pt idx="297">
                  <c:v>1.9</c:v>
                </c:pt>
                <c:pt idx="298">
                  <c:v>1.87</c:v>
                </c:pt>
                <c:pt idx="299">
                  <c:v>1.79</c:v>
                </c:pt>
                <c:pt idx="300">
                  <c:v>1.86</c:v>
                </c:pt>
                <c:pt idx="301">
                  <c:v>1.83</c:v>
                </c:pt>
                <c:pt idx="302">
                  <c:v>1.83</c:v>
                </c:pt>
                <c:pt idx="303">
                  <c:v>1.82</c:v>
                </c:pt>
                <c:pt idx="304">
                  <c:v>1.78</c:v>
                </c:pt>
                <c:pt idx="305">
                  <c:v>1.75</c:v>
                </c:pt>
                <c:pt idx="306">
                  <c:v>1.76</c:v>
                </c:pt>
                <c:pt idx="307">
                  <c:v>1.84</c:v>
                </c:pt>
                <c:pt idx="308">
                  <c:v>1.87</c:v>
                </c:pt>
                <c:pt idx="309">
                  <c:v>1.83</c:v>
                </c:pt>
                <c:pt idx="310">
                  <c:v>1.83</c:v>
                </c:pt>
                <c:pt idx="311">
                  <c:v>1.82</c:v>
                </c:pt>
                <c:pt idx="312">
                  <c:v>1.78</c:v>
                </c:pt>
                <c:pt idx="313">
                  <c:v>1.8</c:v>
                </c:pt>
                <c:pt idx="314">
                  <c:v>1.77</c:v>
                </c:pt>
                <c:pt idx="315">
                  <c:v>1.71</c:v>
                </c:pt>
                <c:pt idx="316">
                  <c:v>1.66</c:v>
                </c:pt>
                <c:pt idx="317">
                  <c:v>1.63</c:v>
                </c:pt>
                <c:pt idx="318">
                  <c:v>1.65</c:v>
                </c:pt>
                <c:pt idx="319">
                  <c:v>1.62</c:v>
                </c:pt>
                <c:pt idx="320">
                  <c:v>1.6</c:v>
                </c:pt>
                <c:pt idx="321">
                  <c:v>1.64</c:v>
                </c:pt>
                <c:pt idx="322">
                  <c:v>1.61</c:v>
                </c:pt>
                <c:pt idx="323">
                  <c:v>1.64</c:v>
                </c:pt>
                <c:pt idx="324">
                  <c:v>1.64</c:v>
                </c:pt>
                <c:pt idx="325">
                  <c:v>1.56</c:v>
                </c:pt>
                <c:pt idx="326">
                  <c:v>1.57</c:v>
                </c:pt>
                <c:pt idx="327">
                  <c:v>1.54</c:v>
                </c:pt>
                <c:pt idx="328">
                  <c:v>1.55</c:v>
                </c:pt>
                <c:pt idx="329">
                  <c:v>1.56</c:v>
                </c:pt>
                <c:pt idx="330">
                  <c:v>1.55</c:v>
                </c:pt>
                <c:pt idx="331">
                  <c:v>1.5</c:v>
                </c:pt>
                <c:pt idx="332">
                  <c:v>1.47</c:v>
                </c:pt>
                <c:pt idx="333">
                  <c:v>1.43</c:v>
                </c:pt>
                <c:pt idx="334" formatCode="General">
                  <c:v>#N/A</c:v>
                </c:pt>
                <c:pt idx="335">
                  <c:v>1.43</c:v>
                </c:pt>
                <c:pt idx="336">
                  <c:v>1.36</c:v>
                </c:pt>
                <c:pt idx="337">
                  <c:v>1.4</c:v>
                </c:pt>
                <c:pt idx="338">
                  <c:v>1.45</c:v>
                </c:pt>
                <c:pt idx="339">
                  <c:v>1.45</c:v>
                </c:pt>
                <c:pt idx="340">
                  <c:v>1.47</c:v>
                </c:pt>
                <c:pt idx="341">
                  <c:v>1.53</c:v>
                </c:pt>
                <c:pt idx="342">
                  <c:v>1.49</c:v>
                </c:pt>
                <c:pt idx="343">
                  <c:v>1.49</c:v>
                </c:pt>
                <c:pt idx="344">
                  <c:v>1.49</c:v>
                </c:pt>
                <c:pt idx="345">
                  <c:v>1.5</c:v>
                </c:pt>
                <c:pt idx="346">
                  <c:v>1.47</c:v>
                </c:pt>
                <c:pt idx="347">
                  <c:v>1.48</c:v>
                </c:pt>
                <c:pt idx="348">
                  <c:v>1.5</c:v>
                </c:pt>
                <c:pt idx="349">
                  <c:v>1.46</c:v>
                </c:pt>
                <c:pt idx="350">
                  <c:v>1.48</c:v>
                </c:pt>
                <c:pt idx="351">
                  <c:v>1.51</c:v>
                </c:pt>
                <c:pt idx="352">
                  <c:v>1.51</c:v>
                </c:pt>
                <c:pt idx="353">
                  <c:v>1.5</c:v>
                </c:pt>
                <c:pt idx="354">
                  <c:v>1.45</c:v>
                </c:pt>
                <c:pt idx="355">
                  <c:v>1.44</c:v>
                </c:pt>
                <c:pt idx="356">
                  <c:v>1.43</c:v>
                </c:pt>
                <c:pt idx="357">
                  <c:v>1.32</c:v>
                </c:pt>
                <c:pt idx="358">
                  <c:v>1.3</c:v>
                </c:pt>
                <c:pt idx="359">
                  <c:v>1.31</c:v>
                </c:pt>
                <c:pt idx="360">
                  <c:v>1.32</c:v>
                </c:pt>
                <c:pt idx="361">
                  <c:v>1.37</c:v>
                </c:pt>
                <c:pt idx="362">
                  <c:v>1.33</c:v>
                </c:pt>
                <c:pt idx="363">
                  <c:v>1.31</c:v>
                </c:pt>
                <c:pt idx="364">
                  <c:v>1.31</c:v>
                </c:pt>
                <c:pt idx="365" formatCode="General">
                  <c:v>#N/A</c:v>
                </c:pt>
                <c:pt idx="366">
                  <c:v>1.28</c:v>
                </c:pt>
                <c:pt idx="367">
                  <c:v>1.23</c:v>
                </c:pt>
                <c:pt idx="368">
                  <c:v>1.23</c:v>
                </c:pt>
                <c:pt idx="369">
                  <c:v>1.17</c:v>
                </c:pt>
                <c:pt idx="370">
                  <c:v>1.22</c:v>
                </c:pt>
                <c:pt idx="371">
                  <c:v>1.17</c:v>
                </c:pt>
                <c:pt idx="372">
                  <c:v>1.18</c:v>
                </c:pt>
                <c:pt idx="373">
                  <c:v>1.18</c:v>
                </c:pt>
                <c:pt idx="374">
                  <c:v>1.2</c:v>
                </c:pt>
                <c:pt idx="375">
                  <c:v>1.23</c:v>
                </c:pt>
                <c:pt idx="376">
                  <c:v>1.21</c:v>
                </c:pt>
                <c:pt idx="377">
                  <c:v>1.1399999999999999</c:v>
                </c:pt>
                <c:pt idx="378">
                  <c:v>1.1399999999999999</c:v>
                </c:pt>
                <c:pt idx="379">
                  <c:v>1.1299999999999999</c:v>
                </c:pt>
                <c:pt idx="380">
                  <c:v>1.17</c:v>
                </c:pt>
                <c:pt idx="381">
                  <c:v>1.1499999999999999</c:v>
                </c:pt>
                <c:pt idx="382">
                  <c:v>1.17</c:v>
                </c:pt>
                <c:pt idx="383">
                  <c:v>1.19</c:v>
                </c:pt>
                <c:pt idx="384">
                  <c:v>1.18</c:v>
                </c:pt>
                <c:pt idx="385">
                  <c:v>1.1499999999999999</c:v>
                </c:pt>
                <c:pt idx="386">
                  <c:v>1.21</c:v>
                </c:pt>
                <c:pt idx="387">
                  <c:v>1.2</c:v>
                </c:pt>
                <c:pt idx="388">
                  <c:v>1.23</c:v>
                </c:pt>
                <c:pt idx="389">
                  <c:v>1.28</c:v>
                </c:pt>
                <c:pt idx="390">
                  <c:v>1.29</c:v>
                </c:pt>
                <c:pt idx="391" formatCode="General">
                  <c:v>#N/A</c:v>
                </c:pt>
                <c:pt idx="392">
                  <c:v>1.28</c:v>
                </c:pt>
                <c:pt idx="393">
                  <c:v>1.33</c:v>
                </c:pt>
                <c:pt idx="394">
                  <c:v>1.34</c:v>
                </c:pt>
                <c:pt idx="395">
                  <c:v>1.34</c:v>
                </c:pt>
                <c:pt idx="396">
                  <c:v>1.32</c:v>
                </c:pt>
                <c:pt idx="397">
                  <c:v>1.28</c:v>
                </c:pt>
                <c:pt idx="398">
                  <c:v>1.3</c:v>
                </c:pt>
                <c:pt idx="399">
                  <c:v>1.29</c:v>
                </c:pt>
                <c:pt idx="400">
                  <c:v>1.24</c:v>
                </c:pt>
                <c:pt idx="401">
                  <c:v>1.2</c:v>
                </c:pt>
                <c:pt idx="402">
                  <c:v>1.1599999999999999</c:v>
                </c:pt>
                <c:pt idx="403">
                  <c:v>1.1200000000000001</c:v>
                </c:pt>
                <c:pt idx="404">
                  <c:v>1.08</c:v>
                </c:pt>
                <c:pt idx="405">
                  <c:v>1.0900000000000001</c:v>
                </c:pt>
                <c:pt idx="406">
                  <c:v>1.1499999999999999</c:v>
                </c:pt>
                <c:pt idx="407">
                  <c:v>1.1599999999999999</c:v>
                </c:pt>
                <c:pt idx="408">
                  <c:v>1.21</c:v>
                </c:pt>
                <c:pt idx="409">
                  <c:v>1.22</c:v>
                </c:pt>
                <c:pt idx="410">
                  <c:v>1.23</c:v>
                </c:pt>
                <c:pt idx="411">
                  <c:v>1.18</c:v>
                </c:pt>
                <c:pt idx="412">
                  <c:v>1.19</c:v>
                </c:pt>
                <c:pt idx="413">
                  <c:v>1.1599999999999999</c:v>
                </c:pt>
                <c:pt idx="414">
                  <c:v>1.19</c:v>
                </c:pt>
                <c:pt idx="415">
                  <c:v>1.24</c:v>
                </c:pt>
                <c:pt idx="416">
                  <c:v>1.23</c:v>
                </c:pt>
                <c:pt idx="417">
                  <c:v>1.18</c:v>
                </c:pt>
                <c:pt idx="418">
                  <c:v>1.1499999999999999</c:v>
                </c:pt>
                <c:pt idx="419">
                  <c:v>1.1599999999999999</c:v>
                </c:pt>
                <c:pt idx="420">
                  <c:v>1.2</c:v>
                </c:pt>
                <c:pt idx="421">
                  <c:v>1.23</c:v>
                </c:pt>
                <c:pt idx="422">
                  <c:v>1.21</c:v>
                </c:pt>
                <c:pt idx="423">
                  <c:v>1.19</c:v>
                </c:pt>
                <c:pt idx="424">
                  <c:v>1.17</c:v>
                </c:pt>
                <c:pt idx="425">
                  <c:v>1.18</c:v>
                </c:pt>
                <c:pt idx="426">
                  <c:v>1.22</c:v>
                </c:pt>
                <c:pt idx="427">
                  <c:v>1.17</c:v>
                </c:pt>
                <c:pt idx="428">
                  <c:v>1.17</c:v>
                </c:pt>
                <c:pt idx="429">
                  <c:v>1.1399999999999999</c:v>
                </c:pt>
                <c:pt idx="430">
                  <c:v>1.18</c:v>
                </c:pt>
                <c:pt idx="431">
                  <c:v>1.1000000000000001</c:v>
                </c:pt>
                <c:pt idx="432">
                  <c:v>1.1200000000000001</c:v>
                </c:pt>
                <c:pt idx="433">
                  <c:v>1.1100000000000001</c:v>
                </c:pt>
                <c:pt idx="434">
                  <c:v>1.1399999999999999</c:v>
                </c:pt>
                <c:pt idx="435" formatCode="General">
                  <c:v>#N/A</c:v>
                </c:pt>
                <c:pt idx="436">
                  <c:v>1.04</c:v>
                </c:pt>
                <c:pt idx="437">
                  <c:v>1.03</c:v>
                </c:pt>
                <c:pt idx="438">
                  <c:v>1</c:v>
                </c:pt>
                <c:pt idx="439">
                  <c:v>1.02</c:v>
                </c:pt>
                <c:pt idx="440">
                  <c:v>1.0900000000000001</c:v>
                </c:pt>
                <c:pt idx="441">
                  <c:v>1.1399999999999999</c:v>
                </c:pt>
                <c:pt idx="442">
                  <c:v>1.1599999999999999</c:v>
                </c:pt>
                <c:pt idx="443">
                  <c:v>1.1499999999999999</c:v>
                </c:pt>
                <c:pt idx="444">
                  <c:v>1.1499999999999999</c:v>
                </c:pt>
                <c:pt idx="445">
                  <c:v>1.18</c:v>
                </c:pt>
                <c:pt idx="446">
                  <c:v>1.2</c:v>
                </c:pt>
                <c:pt idx="447">
                  <c:v>1.24</c:v>
                </c:pt>
                <c:pt idx="448">
                  <c:v>1.23</c:v>
                </c:pt>
                <c:pt idx="449">
                  <c:v>1.23</c:v>
                </c:pt>
                <c:pt idx="450">
                  <c:v>1.17</c:v>
                </c:pt>
                <c:pt idx="451">
                  <c:v>1.18</c:v>
                </c:pt>
                <c:pt idx="452">
                  <c:v>1.24</c:v>
                </c:pt>
                <c:pt idx="453">
                  <c:v>1.25</c:v>
                </c:pt>
                <c:pt idx="454">
                  <c:v>1.27</c:v>
                </c:pt>
                <c:pt idx="455">
                  <c:v>1.33</c:v>
                </c:pt>
                <c:pt idx="456">
                  <c:v>1.26</c:v>
                </c:pt>
                <c:pt idx="457">
                  <c:v>1.25</c:v>
                </c:pt>
                <c:pt idx="458">
                  <c:v>1.28</c:v>
                </c:pt>
                <c:pt idx="459">
                  <c:v>1.3</c:v>
                </c:pt>
                <c:pt idx="460" formatCode="General">
                  <c:v>#N/A</c:v>
                </c:pt>
                <c:pt idx="461">
                  <c:v>1.27</c:v>
                </c:pt>
                <c:pt idx="462">
                  <c:v>1.25</c:v>
                </c:pt>
                <c:pt idx="463">
                  <c:v>1.24</c:v>
                </c:pt>
                <c:pt idx="464">
                  <c:v>1.19</c:v>
                </c:pt>
                <c:pt idx="465">
                  <c:v>1.2</c:v>
                </c:pt>
                <c:pt idx="466">
                  <c:v>1.21</c:v>
                </c:pt>
                <c:pt idx="467">
                  <c:v>1.25</c:v>
                </c:pt>
                <c:pt idx="468">
                  <c:v>1.23</c:v>
                </c:pt>
                <c:pt idx="469">
                  <c:v>1.28</c:v>
                </c:pt>
                <c:pt idx="470">
                  <c:v>1.29</c:v>
                </c:pt>
                <c:pt idx="471">
                  <c:v>1.3</c:v>
                </c:pt>
                <c:pt idx="472">
                  <c:v>1.32</c:v>
                </c:pt>
                <c:pt idx="473">
                  <c:v>1.35</c:v>
                </c:pt>
                <c:pt idx="474">
                  <c:v>1.32</c:v>
                </c:pt>
                <c:pt idx="475">
                  <c:v>1.25</c:v>
                </c:pt>
                <c:pt idx="476">
                  <c:v>1.23</c:v>
                </c:pt>
                <c:pt idx="477">
                  <c:v>1.19</c:v>
                </c:pt>
                <c:pt idx="478">
                  <c:v>1.18</c:v>
                </c:pt>
                <c:pt idx="479">
                  <c:v>1.1599999999999999</c:v>
                </c:pt>
                <c:pt idx="480">
                  <c:v>1.1299999999999999</c:v>
                </c:pt>
                <c:pt idx="481">
                  <c:v>1.1000000000000001</c:v>
                </c:pt>
                <c:pt idx="482">
                  <c:v>1.0900000000000001</c:v>
                </c:pt>
                <c:pt idx="483">
                  <c:v>1.0900000000000001</c:v>
                </c:pt>
                <c:pt idx="484">
                  <c:v>1.17</c:v>
                </c:pt>
                <c:pt idx="485">
                  <c:v>1.1599999999999999</c:v>
                </c:pt>
                <c:pt idx="486">
                  <c:v>1.1200000000000001</c:v>
                </c:pt>
                <c:pt idx="487">
                  <c:v>1.08</c:v>
                </c:pt>
                <c:pt idx="488">
                  <c:v>1.1000000000000001</c:v>
                </c:pt>
                <c:pt idx="489">
                  <c:v>1.06</c:v>
                </c:pt>
                <c:pt idx="490">
                  <c:v>1.07</c:v>
                </c:pt>
                <c:pt idx="491">
                  <c:v>1.06</c:v>
                </c:pt>
                <c:pt idx="492">
                  <c:v>1.03</c:v>
                </c:pt>
                <c:pt idx="493" formatCode="General">
                  <c:v>#N/A</c:v>
                </c:pt>
                <c:pt idx="494">
                  <c:v>1.05</c:v>
                </c:pt>
                <c:pt idx="495">
                  <c:v>1.05</c:v>
                </c:pt>
                <c:pt idx="496">
                  <c:v>1.04</c:v>
                </c:pt>
                <c:pt idx="497">
                  <c:v>1.08</c:v>
                </c:pt>
                <c:pt idx="498">
                  <c:v>1.1499999999999999</c:v>
                </c:pt>
                <c:pt idx="499">
                  <c:v>1.1000000000000001</c:v>
                </c:pt>
                <c:pt idx="500">
                  <c:v>1.08</c:v>
                </c:pt>
                <c:pt idx="501">
                  <c:v>1.06</c:v>
                </c:pt>
                <c:pt idx="502">
                  <c:v>1.03</c:v>
                </c:pt>
                <c:pt idx="503">
                  <c:v>1.08</c:v>
                </c:pt>
                <c:pt idx="504">
                  <c:v>1.1000000000000001</c:v>
                </c:pt>
                <c:pt idx="505">
                  <c:v>1.06</c:v>
                </c:pt>
                <c:pt idx="506">
                  <c:v>1.06</c:v>
                </c:pt>
                <c:pt idx="507">
                  <c:v>1.06</c:v>
                </c:pt>
                <c:pt idx="508">
                  <c:v>1.03</c:v>
                </c:pt>
                <c:pt idx="509">
                  <c:v>1.04</c:v>
                </c:pt>
                <c:pt idx="510">
                  <c:v>1.01</c:v>
                </c:pt>
                <c:pt idx="511">
                  <c:v>1.0900000000000001</c:v>
                </c:pt>
                <c:pt idx="512">
                  <c:v>1.1100000000000001</c:v>
                </c:pt>
                <c:pt idx="513">
                  <c:v>1.1299999999999999</c:v>
                </c:pt>
                <c:pt idx="514">
                  <c:v>1.1499999999999999</c:v>
                </c:pt>
                <c:pt idx="515" formatCode="General">
                  <c:v>#N/A</c:v>
                </c:pt>
                <c:pt idx="516">
                  <c:v>1</c:v>
                </c:pt>
                <c:pt idx="517">
                  <c:v>0.98</c:v>
                </c:pt>
                <c:pt idx="518">
                  <c:v>1.04</c:v>
                </c:pt>
                <c:pt idx="519">
                  <c:v>1.01</c:v>
                </c:pt>
                <c:pt idx="520" formatCode="General">
                  <c:v>#N/A</c:v>
                </c:pt>
                <c:pt idx="521">
                  <c:v>1.02</c:v>
                </c:pt>
                <c:pt idx="522">
                  <c:v>1.03</c:v>
                </c:pt>
                <c:pt idx="523">
                  <c:v>1.05</c:v>
                </c:pt>
                <c:pt idx="524">
                  <c:v>1.08</c:v>
                </c:pt>
                <c:pt idx="525">
                  <c:v>1.04</c:v>
                </c:pt>
                <c:pt idx="526">
                  <c:v>1.1100000000000001</c:v>
                </c:pt>
                <c:pt idx="527">
                  <c:v>1.1299999999999999</c:v>
                </c:pt>
                <c:pt idx="528">
                  <c:v>1.1100000000000001</c:v>
                </c:pt>
                <c:pt idx="529">
                  <c:v>1.1200000000000001</c:v>
                </c:pt>
                <c:pt idx="530" formatCode="General">
                  <c:v>#N/A</c:v>
                </c:pt>
                <c:pt idx="531">
                  <c:v>1.0900000000000001</c:v>
                </c:pt>
                <c:pt idx="532">
                  <c:v>1.1299999999999999</c:v>
                </c:pt>
                <c:pt idx="533">
                  <c:v>1.17</c:v>
                </c:pt>
                <c:pt idx="534">
                  <c:v>1.2</c:v>
                </c:pt>
                <c:pt idx="535">
                  <c:v>1.22</c:v>
                </c:pt>
                <c:pt idx="536">
                  <c:v>1.19</c:v>
                </c:pt>
                <c:pt idx="537">
                  <c:v>1.22</c:v>
                </c:pt>
                <c:pt idx="538">
                  <c:v>1.21</c:v>
                </c:pt>
                <c:pt idx="539">
                  <c:v>1.25</c:v>
                </c:pt>
                <c:pt idx="540">
                  <c:v>1.26</c:v>
                </c:pt>
                <c:pt idx="541">
                  <c:v>1.29</c:v>
                </c:pt>
                <c:pt idx="542">
                  <c:v>1.26</c:v>
                </c:pt>
                <c:pt idx="543">
                  <c:v>1.3</c:v>
                </c:pt>
                <c:pt idx="544">
                  <c:v>1.36</c:v>
                </c:pt>
                <c:pt idx="545">
                  <c:v>1.26</c:v>
                </c:pt>
                <c:pt idx="546">
                  <c:v>1.27</c:v>
                </c:pt>
                <c:pt idx="547">
                  <c:v>1.29</c:v>
                </c:pt>
                <c:pt idx="548">
                  <c:v>1.3</c:v>
                </c:pt>
                <c:pt idx="549">
                  <c:v>1.28</c:v>
                </c:pt>
                <c:pt idx="550">
                  <c:v>1.24</c:v>
                </c:pt>
                <c:pt idx="551">
                  <c:v>1.24</c:v>
                </c:pt>
                <c:pt idx="552">
                  <c:v>1.33</c:v>
                </c:pt>
                <c:pt idx="553">
                  <c:v>1.32</c:v>
                </c:pt>
                <c:pt idx="554">
                  <c:v>1.25</c:v>
                </c:pt>
                <c:pt idx="555" formatCode="General">
                  <c:v>#N/A</c:v>
                </c:pt>
                <c:pt idx="556">
                  <c:v>1.22</c:v>
                </c:pt>
                <c:pt idx="557">
                  <c:v>1.3</c:v>
                </c:pt>
                <c:pt idx="558">
                  <c:v>1.29</c:v>
                </c:pt>
                <c:pt idx="559">
                  <c:v>1.24</c:v>
                </c:pt>
                <c:pt idx="560">
                  <c:v>1.2</c:v>
                </c:pt>
                <c:pt idx="561">
                  <c:v>1.24</c:v>
                </c:pt>
                <c:pt idx="562">
                  <c:v>1.22</c:v>
                </c:pt>
                <c:pt idx="563">
                  <c:v>1.18</c:v>
                </c:pt>
                <c:pt idx="564">
                  <c:v>1.21</c:v>
                </c:pt>
                <c:pt idx="565">
                  <c:v>1.18</c:v>
                </c:pt>
                <c:pt idx="566">
                  <c:v>1.2</c:v>
                </c:pt>
                <c:pt idx="567">
                  <c:v>1.21</c:v>
                </c:pt>
                <c:pt idx="568">
                  <c:v>1.19</c:v>
                </c:pt>
                <c:pt idx="569">
                  <c:v>1.23</c:v>
                </c:pt>
                <c:pt idx="570">
                  <c:v>1.1599999999999999</c:v>
                </c:pt>
                <c:pt idx="571">
                  <c:v>1.1100000000000001</c:v>
                </c:pt>
                <c:pt idx="572">
                  <c:v>1.05</c:v>
                </c:pt>
                <c:pt idx="573">
                  <c:v>1.05</c:v>
                </c:pt>
                <c:pt idx="574">
                  <c:v>1.07</c:v>
                </c:pt>
                <c:pt idx="575">
                  <c:v>1.05</c:v>
                </c:pt>
                <c:pt idx="576">
                  <c:v>1.08</c:v>
                </c:pt>
                <c:pt idx="577">
                  <c:v>1.1499999999999999</c:v>
                </c:pt>
                <c:pt idx="578">
                  <c:v>1.1100000000000001</c:v>
                </c:pt>
                <c:pt idx="579">
                  <c:v>1.08</c:v>
                </c:pt>
                <c:pt idx="580">
                  <c:v>1.06</c:v>
                </c:pt>
                <c:pt idx="581">
                  <c:v>1.01</c:v>
                </c:pt>
                <c:pt idx="582">
                  <c:v>1.04</c:v>
                </c:pt>
                <c:pt idx="583">
                  <c:v>1.01</c:v>
                </c:pt>
                <c:pt idx="584" formatCode="General">
                  <c:v>#N/A</c:v>
                </c:pt>
                <c:pt idx="585">
                  <c:v>0.96</c:v>
                </c:pt>
                <c:pt idx="586">
                  <c:v>1.04</c:v>
                </c:pt>
                <c:pt idx="587">
                  <c:v>1.08</c:v>
                </c:pt>
                <c:pt idx="588">
                  <c:v>1.1100000000000001</c:v>
                </c:pt>
                <c:pt idx="589">
                  <c:v>1.04</c:v>
                </c:pt>
                <c:pt idx="590">
                  <c:v>1.02</c:v>
                </c:pt>
                <c:pt idx="591">
                  <c:v>1.06</c:v>
                </c:pt>
                <c:pt idx="592">
                  <c:v>1.06</c:v>
                </c:pt>
                <c:pt idx="593">
                  <c:v>1.08</c:v>
                </c:pt>
                <c:pt idx="594">
                  <c:v>1.06</c:v>
                </c:pt>
                <c:pt idx="595">
                  <c:v>1.04</c:v>
                </c:pt>
                <c:pt idx="596">
                  <c:v>1.02</c:v>
                </c:pt>
                <c:pt idx="597">
                  <c:v>1.06</c:v>
                </c:pt>
                <c:pt idx="598">
                  <c:v>1.1000000000000001</c:v>
                </c:pt>
                <c:pt idx="599">
                  <c:v>1.1499999999999999</c:v>
                </c:pt>
                <c:pt idx="600">
                  <c:v>1.1100000000000001</c:v>
                </c:pt>
                <c:pt idx="601">
                  <c:v>1.1299999999999999</c:v>
                </c:pt>
                <c:pt idx="602">
                  <c:v>1.18</c:v>
                </c:pt>
                <c:pt idx="603">
                  <c:v>1.18</c:v>
                </c:pt>
                <c:pt idx="604">
                  <c:v>1.1399999999999999</c:v>
                </c:pt>
                <c:pt idx="605">
                  <c:v>1.08</c:v>
                </c:pt>
                <c:pt idx="606">
                  <c:v>1.1200000000000001</c:v>
                </c:pt>
                <c:pt idx="607">
                  <c:v>1.1299999999999999</c:v>
                </c:pt>
                <c:pt idx="608">
                  <c:v>1.1000000000000001</c:v>
                </c:pt>
                <c:pt idx="609">
                  <c:v>1.1100000000000001</c:v>
                </c:pt>
                <c:pt idx="610">
                  <c:v>1.0900000000000001</c:v>
                </c:pt>
                <c:pt idx="611">
                  <c:v>1.1000000000000001</c:v>
                </c:pt>
                <c:pt idx="612">
                  <c:v>1.1200000000000001</c:v>
                </c:pt>
                <c:pt idx="613">
                  <c:v>1.07</c:v>
                </c:pt>
                <c:pt idx="614">
                  <c:v>1.05</c:v>
                </c:pt>
                <c:pt idx="615">
                  <c:v>1.07</c:v>
                </c:pt>
                <c:pt idx="616">
                  <c:v>1.1599999999999999</c:v>
                </c:pt>
                <c:pt idx="617">
                  <c:v>1.17</c:v>
                </c:pt>
                <c:pt idx="618">
                  <c:v>1.19</c:v>
                </c:pt>
                <c:pt idx="619">
                  <c:v>1.1499999999999999</c:v>
                </c:pt>
                <c:pt idx="620">
                  <c:v>1.1299999999999999</c:v>
                </c:pt>
                <c:pt idx="621">
                  <c:v>1.1299999999999999</c:v>
                </c:pt>
                <c:pt idx="622">
                  <c:v>1.0900000000000001</c:v>
                </c:pt>
                <c:pt idx="623">
                  <c:v>1.07</c:v>
                </c:pt>
                <c:pt idx="624">
                  <c:v>1.03</c:v>
                </c:pt>
                <c:pt idx="625" formatCode="General">
                  <c:v>#N/A</c:v>
                </c:pt>
                <c:pt idx="626">
                  <c:v>0.84</c:v>
                </c:pt>
                <c:pt idx="627">
                  <c:v>0.9</c:v>
                </c:pt>
                <c:pt idx="628">
                  <c:v>0.9</c:v>
                </c:pt>
                <c:pt idx="629">
                  <c:v>0.97</c:v>
                </c:pt>
                <c:pt idx="630">
                  <c:v>1</c:v>
                </c:pt>
                <c:pt idx="631">
                  <c:v>0.98</c:v>
                </c:pt>
                <c:pt idx="632">
                  <c:v>1.02</c:v>
                </c:pt>
                <c:pt idx="633">
                  <c:v>0.99</c:v>
                </c:pt>
                <c:pt idx="634">
                  <c:v>1</c:v>
                </c:pt>
                <c:pt idx="635">
                  <c:v>1.02</c:v>
                </c:pt>
                <c:pt idx="636">
                  <c:v>1.04</c:v>
                </c:pt>
                <c:pt idx="637">
                  <c:v>1.04</c:v>
                </c:pt>
                <c:pt idx="638">
                  <c:v>1</c:v>
                </c:pt>
                <c:pt idx="639">
                  <c:v>0.99</c:v>
                </c:pt>
                <c:pt idx="640">
                  <c:v>0.98</c:v>
                </c:pt>
                <c:pt idx="641">
                  <c:v>0.95</c:v>
                </c:pt>
                <c:pt idx="642">
                  <c:v>0.99</c:v>
                </c:pt>
                <c:pt idx="643">
                  <c:v>0.96</c:v>
                </c:pt>
                <c:pt idx="644">
                  <c:v>0.97</c:v>
                </c:pt>
                <c:pt idx="645">
                  <c:v>0.94</c:v>
                </c:pt>
                <c:pt idx="646">
                  <c:v>0.95</c:v>
                </c:pt>
                <c:pt idx="647">
                  <c:v>0.9</c:v>
                </c:pt>
                <c:pt idx="648">
                  <c:v>0.91</c:v>
                </c:pt>
                <c:pt idx="649">
                  <c:v>0.92</c:v>
                </c:pt>
                <c:pt idx="650">
                  <c:v>0.89</c:v>
                </c:pt>
                <c:pt idx="651">
                  <c:v>0.85</c:v>
                </c:pt>
                <c:pt idx="652" formatCode="General">
                  <c:v>#N/A</c:v>
                </c:pt>
                <c:pt idx="653">
                  <c:v>0.88</c:v>
                </c:pt>
                <c:pt idx="654">
                  <c:v>0.85</c:v>
                </c:pt>
                <c:pt idx="655">
                  <c:v>0.88</c:v>
                </c:pt>
                <c:pt idx="656">
                  <c:v>0.88</c:v>
                </c:pt>
                <c:pt idx="657">
                  <c:v>0.88</c:v>
                </c:pt>
                <c:pt idx="658">
                  <c:v>0.87</c:v>
                </c:pt>
                <c:pt idx="659">
                  <c:v>0.85</c:v>
                </c:pt>
                <c:pt idx="660">
                  <c:v>0.84</c:v>
                </c:pt>
                <c:pt idx="661">
                  <c:v>0.84</c:v>
                </c:pt>
                <c:pt idx="662">
                  <c:v>0.88</c:v>
                </c:pt>
                <c:pt idx="663">
                  <c:v>0.84</c:v>
                </c:pt>
                <c:pt idx="664">
                  <c:v>0.9</c:v>
                </c:pt>
                <c:pt idx="665">
                  <c:v>0.97</c:v>
                </c:pt>
                <c:pt idx="666">
                  <c:v>0.93</c:v>
                </c:pt>
                <c:pt idx="667">
                  <c:v>0.93</c:v>
                </c:pt>
                <c:pt idx="668">
                  <c:v>0.99</c:v>
                </c:pt>
                <c:pt idx="669">
                  <c:v>0.96</c:v>
                </c:pt>
                <c:pt idx="670">
                  <c:v>0.94</c:v>
                </c:pt>
                <c:pt idx="671">
                  <c:v>0.93</c:v>
                </c:pt>
                <c:pt idx="672">
                  <c:v>0.97</c:v>
                </c:pt>
                <c:pt idx="673">
                  <c:v>0.96</c:v>
                </c:pt>
                <c:pt idx="674">
                  <c:v>0.94</c:v>
                </c:pt>
                <c:pt idx="675">
                  <c:v>0.89</c:v>
                </c:pt>
                <c:pt idx="676">
                  <c:v>0.92</c:v>
                </c:pt>
                <c:pt idx="677">
                  <c:v>0.9</c:v>
                </c:pt>
                <c:pt idx="678">
                  <c:v>0.87</c:v>
                </c:pt>
                <c:pt idx="679">
                  <c:v>0.82</c:v>
                </c:pt>
                <c:pt idx="680">
                  <c:v>0.82</c:v>
                </c:pt>
                <c:pt idx="681">
                  <c:v>0.81</c:v>
                </c:pt>
                <c:pt idx="682">
                  <c:v>0.79</c:v>
                </c:pt>
                <c:pt idx="683">
                  <c:v>0.8</c:v>
                </c:pt>
                <c:pt idx="684">
                  <c:v>0.82</c:v>
                </c:pt>
                <c:pt idx="685">
                  <c:v>0.76</c:v>
                </c:pt>
                <c:pt idx="686">
                  <c:v>0.77</c:v>
                </c:pt>
                <c:pt idx="687">
                  <c:v>0.73</c:v>
                </c:pt>
                <c:pt idx="688">
                  <c:v>0.74</c:v>
                </c:pt>
                <c:pt idx="689">
                  <c:v>0.73</c:v>
                </c:pt>
                <c:pt idx="690">
                  <c:v>0.73</c:v>
                </c:pt>
                <c:pt idx="691">
                  <c:v>0.75</c:v>
                </c:pt>
                <c:pt idx="692">
                  <c:v>0.76</c:v>
                </c:pt>
                <c:pt idx="693">
                  <c:v>0.75</c:v>
                </c:pt>
                <c:pt idx="694">
                  <c:v>0.75</c:v>
                </c:pt>
                <c:pt idx="695" formatCode="General">
                  <c:v>#N/A</c:v>
                </c:pt>
                <c:pt idx="696">
                  <c:v>0.77</c:v>
                </c:pt>
                <c:pt idx="697">
                  <c:v>0.76</c:v>
                </c:pt>
                <c:pt idx="698">
                  <c:v>0.75</c:v>
                </c:pt>
                <c:pt idx="699">
                  <c:v>0.8</c:v>
                </c:pt>
                <c:pt idx="700">
                  <c:v>0.8</c:v>
                </c:pt>
                <c:pt idx="701">
                  <c:v>0.83</c:v>
                </c:pt>
                <c:pt idx="702">
                  <c:v>0.81</c:v>
                </c:pt>
                <c:pt idx="703">
                  <c:v>0.82</c:v>
                </c:pt>
                <c:pt idx="704">
                  <c:v>0.83</c:v>
                </c:pt>
                <c:pt idx="705">
                  <c:v>0.83</c:v>
                </c:pt>
                <c:pt idx="706">
                  <c:v>0.88</c:v>
                </c:pt>
                <c:pt idx="707">
                  <c:v>0.92</c:v>
                </c:pt>
                <c:pt idx="708">
                  <c:v>0.9</c:v>
                </c:pt>
                <c:pt idx="709">
                  <c:v>0.89</c:v>
                </c:pt>
                <c:pt idx="710">
                  <c:v>0.86</c:v>
                </c:pt>
                <c:pt idx="711">
                  <c:v>0.89</c:v>
                </c:pt>
                <c:pt idx="712">
                  <c:v>0.86</c:v>
                </c:pt>
                <c:pt idx="713">
                  <c:v>0.88</c:v>
                </c:pt>
                <c:pt idx="714">
                  <c:v>0.86</c:v>
                </c:pt>
                <c:pt idx="715">
                  <c:v>0.86</c:v>
                </c:pt>
                <c:pt idx="716">
                  <c:v>0.82</c:v>
                </c:pt>
                <c:pt idx="717">
                  <c:v>0.92</c:v>
                </c:pt>
                <c:pt idx="718">
                  <c:v>0.97</c:v>
                </c:pt>
                <c:pt idx="719">
                  <c:v>1</c:v>
                </c:pt>
                <c:pt idx="720" formatCode="General">
                  <c:v>#N/A</c:v>
                </c:pt>
                <c:pt idx="721">
                  <c:v>0.96</c:v>
                </c:pt>
                <c:pt idx="722">
                  <c:v>0.95</c:v>
                </c:pt>
                <c:pt idx="723">
                  <c:v>0.87</c:v>
                </c:pt>
                <c:pt idx="724">
                  <c:v>0.87</c:v>
                </c:pt>
                <c:pt idx="725">
                  <c:v>0.85</c:v>
                </c:pt>
                <c:pt idx="726">
                  <c:v>0.86</c:v>
                </c:pt>
                <c:pt idx="727">
                  <c:v>0.88</c:v>
                </c:pt>
                <c:pt idx="728">
                  <c:v>0.85</c:v>
                </c:pt>
                <c:pt idx="729">
                  <c:v>0.89</c:v>
                </c:pt>
                <c:pt idx="730">
                  <c:v>0.86</c:v>
                </c:pt>
                <c:pt idx="731">
                  <c:v>0.84</c:v>
                </c:pt>
                <c:pt idx="732">
                  <c:v>0.76</c:v>
                </c:pt>
                <c:pt idx="733">
                  <c:v>0.8</c:v>
                </c:pt>
                <c:pt idx="734">
                  <c:v>0.75</c:v>
                </c:pt>
                <c:pt idx="735">
                  <c:v>0.74</c:v>
                </c:pt>
                <c:pt idx="736">
                  <c:v>0.79</c:v>
                </c:pt>
                <c:pt idx="737">
                  <c:v>0.81</c:v>
                </c:pt>
                <c:pt idx="738">
                  <c:v>0.82</c:v>
                </c:pt>
                <c:pt idx="739">
                  <c:v>0.89</c:v>
                </c:pt>
                <c:pt idx="740">
                  <c:v>0.84</c:v>
                </c:pt>
                <c:pt idx="741">
                  <c:v>0.87</c:v>
                </c:pt>
                <c:pt idx="742">
                  <c:v>0.85</c:v>
                </c:pt>
                <c:pt idx="743">
                  <c:v>0.89</c:v>
                </c:pt>
                <c:pt idx="744">
                  <c:v>0.83</c:v>
                </c:pt>
                <c:pt idx="745" formatCode="General">
                  <c:v>#N/A</c:v>
                </c:pt>
                <c:pt idx="746">
                  <c:v>0.76</c:v>
                </c:pt>
                <c:pt idx="747">
                  <c:v>0.74</c:v>
                </c:pt>
                <c:pt idx="748">
                  <c:v>0.74</c:v>
                </c:pt>
                <c:pt idx="749">
                  <c:v>0.72</c:v>
                </c:pt>
                <c:pt idx="750">
                  <c:v>0.68</c:v>
                </c:pt>
                <c:pt idx="751">
                  <c:v>0.67</c:v>
                </c:pt>
                <c:pt idx="752">
                  <c:v>0.65</c:v>
                </c:pt>
                <c:pt idx="753" formatCode="General">
                  <c:v>#N/A</c:v>
                </c:pt>
                <c:pt idx="754">
                  <c:v>0.64</c:v>
                </c:pt>
                <c:pt idx="755">
                  <c:v>0.66</c:v>
                </c:pt>
                <c:pt idx="756">
                  <c:v>0.65</c:v>
                </c:pt>
                <c:pt idx="757">
                  <c:v>0.66</c:v>
                </c:pt>
                <c:pt idx="758">
                  <c:v>0.66</c:v>
                </c:pt>
                <c:pt idx="759">
                  <c:v>0.64</c:v>
                </c:pt>
                <c:pt idx="760">
                  <c:v>0.6</c:v>
                </c:pt>
                <c:pt idx="761">
                  <c:v>0.49</c:v>
                </c:pt>
                <c:pt idx="762" formatCode="General">
                  <c:v>#N/A</c:v>
                </c:pt>
                <c:pt idx="763">
                  <c:v>0.46</c:v>
                </c:pt>
                <c:pt idx="764">
                  <c:v>0.45</c:v>
                </c:pt>
                <c:pt idx="765">
                  <c:v>0.44</c:v>
                </c:pt>
                <c:pt idx="766">
                  <c:v>0.48</c:v>
                </c:pt>
                <c:pt idx="767">
                  <c:v>0.48</c:v>
                </c:pt>
                <c:pt idx="768">
                  <c:v>0.48</c:v>
                </c:pt>
                <c:pt idx="769">
                  <c:v>0.47</c:v>
                </c:pt>
                <c:pt idx="770">
                  <c:v>0.46</c:v>
                </c:pt>
                <c:pt idx="771">
                  <c:v>0.43</c:v>
                </c:pt>
                <c:pt idx="772">
                  <c:v>0.37</c:v>
                </c:pt>
                <c:pt idx="773">
                  <c:v>0.4</c:v>
                </c:pt>
                <c:pt idx="774">
                  <c:v>0.4</c:v>
                </c:pt>
                <c:pt idx="775">
                  <c:v>0.28999999999999998</c:v>
                </c:pt>
                <c:pt idx="776" formatCode="General">
                  <c:v>#N/A</c:v>
                </c:pt>
                <c:pt idx="777">
                  <c:v>0.37</c:v>
                </c:pt>
                <c:pt idx="778">
                  <c:v>0.36</c:v>
                </c:pt>
                <c:pt idx="779">
                  <c:v>0.32</c:v>
                </c:pt>
                <c:pt idx="780">
                  <c:v>0.24</c:v>
                </c:pt>
                <c:pt idx="781" formatCode="General">
                  <c:v>#N/A</c:v>
                </c:pt>
                <c:pt idx="782">
                  <c:v>0.24</c:v>
                </c:pt>
                <c:pt idx="783">
                  <c:v>0.15</c:v>
                </c:pt>
                <c:pt idx="784">
                  <c:v>0.25</c:v>
                </c:pt>
                <c:pt idx="785">
                  <c:v>0.25</c:v>
                </c:pt>
                <c:pt idx="786">
                  <c:v>0.27</c:v>
                </c:pt>
                <c:pt idx="787">
                  <c:v>0.28999999999999998</c:v>
                </c:pt>
                <c:pt idx="788">
                  <c:v>0.31</c:v>
                </c:pt>
                <c:pt idx="789">
                  <c:v>0.28000000000000003</c:v>
                </c:pt>
                <c:pt idx="790">
                  <c:v>0.26</c:v>
                </c:pt>
                <c:pt idx="791">
                  <c:v>0.27</c:v>
                </c:pt>
                <c:pt idx="792">
                  <c:v>0.3</c:v>
                </c:pt>
                <c:pt idx="793">
                  <c:v>0.33</c:v>
                </c:pt>
                <c:pt idx="794">
                  <c:v>0.38</c:v>
                </c:pt>
                <c:pt idx="795" formatCode="General">
                  <c:v>#N/A</c:v>
                </c:pt>
                <c:pt idx="796">
                  <c:v>0.31</c:v>
                </c:pt>
                <c:pt idx="797">
                  <c:v>0.35</c:v>
                </c:pt>
                <c:pt idx="798">
                  <c:v>0.35</c:v>
                </c:pt>
                <c:pt idx="799">
                  <c:v>0.37</c:v>
                </c:pt>
                <c:pt idx="800">
                  <c:v>0.33</c:v>
                </c:pt>
                <c:pt idx="801">
                  <c:v>0.3</c:v>
                </c:pt>
                <c:pt idx="802">
                  <c:v>0.28000000000000003</c:v>
                </c:pt>
                <c:pt idx="803">
                  <c:v>0.22</c:v>
                </c:pt>
                <c:pt idx="804">
                  <c:v>0.3</c:v>
                </c:pt>
                <c:pt idx="805">
                  <c:v>0.31</c:v>
                </c:pt>
                <c:pt idx="806">
                  <c:v>0.28999999999999998</c:v>
                </c:pt>
                <c:pt idx="807">
                  <c:v>0.28000000000000003</c:v>
                </c:pt>
                <c:pt idx="808">
                  <c:v>0.23</c:v>
                </c:pt>
                <c:pt idx="809">
                  <c:v>0.2</c:v>
                </c:pt>
                <c:pt idx="810">
                  <c:v>0.2</c:v>
                </c:pt>
                <c:pt idx="811">
                  <c:v>0.25</c:v>
                </c:pt>
                <c:pt idx="812">
                  <c:v>0.27</c:v>
                </c:pt>
                <c:pt idx="813">
                  <c:v>0.23</c:v>
                </c:pt>
                <c:pt idx="814">
                  <c:v>0.23</c:v>
                </c:pt>
                <c:pt idx="815" formatCode="General">
                  <c:v>#N/A</c:v>
                </c:pt>
                <c:pt idx="816">
                  <c:v>0.2</c:v>
                </c:pt>
                <c:pt idx="817">
                  <c:v>0.2</c:v>
                </c:pt>
                <c:pt idx="818">
                  <c:v>0.24</c:v>
                </c:pt>
                <c:pt idx="819">
                  <c:v>0.19</c:v>
                </c:pt>
                <c:pt idx="820">
                  <c:v>0.2</c:v>
                </c:pt>
                <c:pt idx="821">
                  <c:v>0.19</c:v>
                </c:pt>
                <c:pt idx="822">
                  <c:v>0.24</c:v>
                </c:pt>
                <c:pt idx="823">
                  <c:v>0.28000000000000003</c:v>
                </c:pt>
                <c:pt idx="824">
                  <c:v>0.32</c:v>
                </c:pt>
                <c:pt idx="825">
                  <c:v>0.26</c:v>
                </c:pt>
                <c:pt idx="826">
                  <c:v>0.26</c:v>
                </c:pt>
                <c:pt idx="827">
                  <c:v>0.22</c:v>
                </c:pt>
                <c:pt idx="828">
                  <c:v>0.19</c:v>
                </c:pt>
                <c:pt idx="829">
                  <c:v>0.16</c:v>
                </c:pt>
                <c:pt idx="830">
                  <c:v>0.18</c:v>
                </c:pt>
                <c:pt idx="831">
                  <c:v>0.15</c:v>
                </c:pt>
                <c:pt idx="832">
                  <c:v>0.16</c:v>
                </c:pt>
                <c:pt idx="833">
                  <c:v>0.18</c:v>
                </c:pt>
                <c:pt idx="834">
                  <c:v>0.14000000000000001</c:v>
                </c:pt>
                <c:pt idx="835">
                  <c:v>0.16</c:v>
                </c:pt>
                <c:pt idx="836">
                  <c:v>0.15</c:v>
                </c:pt>
                <c:pt idx="837">
                  <c:v>0.06</c:v>
                </c:pt>
                <c:pt idx="838">
                  <c:v>0.05</c:v>
                </c:pt>
                <c:pt idx="839">
                  <c:v>-0.02</c:v>
                </c:pt>
                <c:pt idx="840">
                  <c:v>-0.03</c:v>
                </c:pt>
                <c:pt idx="841">
                  <c:v>-0.05</c:v>
                </c:pt>
                <c:pt idx="842">
                  <c:v>-0.05</c:v>
                </c:pt>
                <c:pt idx="843">
                  <c:v>-0.04</c:v>
                </c:pt>
                <c:pt idx="844">
                  <c:v>0.01</c:v>
                </c:pt>
                <c:pt idx="845">
                  <c:v>0.06</c:v>
                </c:pt>
                <c:pt idx="846">
                  <c:v>0.06</c:v>
                </c:pt>
                <c:pt idx="847">
                  <c:v>0.08</c:v>
                </c:pt>
                <c:pt idx="848">
                  <c:v>7.0000000000000007E-2</c:v>
                </c:pt>
                <c:pt idx="849">
                  <c:v>0.06</c:v>
                </c:pt>
                <c:pt idx="850">
                  <c:v>0.09</c:v>
                </c:pt>
                <c:pt idx="851">
                  <c:v>0.09</c:v>
                </c:pt>
                <c:pt idx="852">
                  <c:v>0.05</c:v>
                </c:pt>
                <c:pt idx="853">
                  <c:v>0.08</c:v>
                </c:pt>
                <c:pt idx="854">
                  <c:v>0.12</c:v>
                </c:pt>
                <c:pt idx="855">
                  <c:v>0.12</c:v>
                </c:pt>
                <c:pt idx="856">
                  <c:v>0.17</c:v>
                </c:pt>
                <c:pt idx="857">
                  <c:v>0.15</c:v>
                </c:pt>
                <c:pt idx="858">
                  <c:v>0.15</c:v>
                </c:pt>
                <c:pt idx="859" formatCode="General">
                  <c:v>#N/A</c:v>
                </c:pt>
                <c:pt idx="860">
                  <c:v>0.15</c:v>
                </c:pt>
                <c:pt idx="861">
                  <c:v>0.12</c:v>
                </c:pt>
                <c:pt idx="862">
                  <c:v>0.09</c:v>
                </c:pt>
                <c:pt idx="863">
                  <c:v>0.11</c:v>
                </c:pt>
                <c:pt idx="864">
                  <c:v>0.09</c:v>
                </c:pt>
                <c:pt idx="865">
                  <c:v>0.1</c:v>
                </c:pt>
                <c:pt idx="866">
                  <c:v>0.08</c:v>
                </c:pt>
                <c:pt idx="867">
                  <c:v>0.09</c:v>
                </c:pt>
                <c:pt idx="868">
                  <c:v>0.08</c:v>
                </c:pt>
                <c:pt idx="869">
                  <c:v>0.11</c:v>
                </c:pt>
                <c:pt idx="870">
                  <c:v>7.0000000000000007E-2</c:v>
                </c:pt>
                <c:pt idx="871">
                  <c:v>0.02</c:v>
                </c:pt>
                <c:pt idx="872">
                  <c:v>0.06</c:v>
                </c:pt>
                <c:pt idx="873">
                  <c:v>0.02</c:v>
                </c:pt>
                <c:pt idx="874">
                  <c:v>0.04</c:v>
                </c:pt>
                <c:pt idx="875">
                  <c:v>-0.01</c:v>
                </c:pt>
                <c:pt idx="876">
                  <c:v>0.01</c:v>
                </c:pt>
                <c:pt idx="877">
                  <c:v>-0.05</c:v>
                </c:pt>
                <c:pt idx="878">
                  <c:v>0</c:v>
                </c:pt>
                <c:pt idx="879">
                  <c:v>0</c:v>
                </c:pt>
                <c:pt idx="880">
                  <c:v>0.02</c:v>
                </c:pt>
                <c:pt idx="881">
                  <c:v>0.04</c:v>
                </c:pt>
                <c:pt idx="882">
                  <c:v>0.01</c:v>
                </c:pt>
                <c:pt idx="883">
                  <c:v>-0.06</c:v>
                </c:pt>
                <c:pt idx="884">
                  <c:v>-0.03</c:v>
                </c:pt>
                <c:pt idx="885" formatCode="General">
                  <c:v>#N/A</c:v>
                </c:pt>
                <c:pt idx="886">
                  <c:v>-0.11</c:v>
                </c:pt>
                <c:pt idx="887">
                  <c:v>-0.12</c:v>
                </c:pt>
                <c:pt idx="888">
                  <c:v>-0.16</c:v>
                </c:pt>
                <c:pt idx="889">
                  <c:v>-0.21</c:v>
                </c:pt>
                <c:pt idx="890">
                  <c:v>-0.28000000000000003</c:v>
                </c:pt>
                <c:pt idx="891">
                  <c:v>-0.23</c:v>
                </c:pt>
                <c:pt idx="892">
                  <c:v>-0.23</c:v>
                </c:pt>
                <c:pt idx="893">
                  <c:v>-0.21</c:v>
                </c:pt>
                <c:pt idx="894">
                  <c:v>-0.19</c:v>
                </c:pt>
                <c:pt idx="895">
                  <c:v>-0.14000000000000001</c:v>
                </c:pt>
                <c:pt idx="896">
                  <c:v>-0.12</c:v>
                </c:pt>
                <c:pt idx="897">
                  <c:v>-0.11</c:v>
                </c:pt>
                <c:pt idx="898">
                  <c:v>-0.09</c:v>
                </c:pt>
                <c:pt idx="899">
                  <c:v>-0.11</c:v>
                </c:pt>
                <c:pt idx="900">
                  <c:v>-0.14000000000000001</c:v>
                </c:pt>
                <c:pt idx="901">
                  <c:v>-0.16</c:v>
                </c:pt>
                <c:pt idx="902">
                  <c:v>-0.15</c:v>
                </c:pt>
                <c:pt idx="903">
                  <c:v>-0.13</c:v>
                </c:pt>
                <c:pt idx="904">
                  <c:v>-0.04</c:v>
                </c:pt>
                <c:pt idx="905">
                  <c:v>-0.11</c:v>
                </c:pt>
                <c:pt idx="906">
                  <c:v>-0.12</c:v>
                </c:pt>
                <c:pt idx="907">
                  <c:v>-0.1</c:v>
                </c:pt>
                <c:pt idx="908">
                  <c:v>-0.13</c:v>
                </c:pt>
                <c:pt idx="909">
                  <c:v>-0.12</c:v>
                </c:pt>
                <c:pt idx="910">
                  <c:v>-0.18</c:v>
                </c:pt>
                <c:pt idx="911">
                  <c:v>-0.22</c:v>
                </c:pt>
                <c:pt idx="912">
                  <c:v>-0.25</c:v>
                </c:pt>
                <c:pt idx="913" formatCode="General">
                  <c:v>#N/A</c:v>
                </c:pt>
                <c:pt idx="914">
                  <c:v>-0.19</c:v>
                </c:pt>
                <c:pt idx="915">
                  <c:v>-0.21</c:v>
                </c:pt>
                <c:pt idx="916">
                  <c:v>-0.19</c:v>
                </c:pt>
                <c:pt idx="917">
                  <c:v>-0.13</c:v>
                </c:pt>
                <c:pt idx="918">
                  <c:v>-0.04</c:v>
                </c:pt>
                <c:pt idx="919">
                  <c:v>-0.02</c:v>
                </c:pt>
                <c:pt idx="920">
                  <c:v>-7.0000000000000007E-2</c:v>
                </c:pt>
                <c:pt idx="921">
                  <c:v>-0.02</c:v>
                </c:pt>
                <c:pt idx="922">
                  <c:v>-0.08</c:v>
                </c:pt>
                <c:pt idx="923">
                  <c:v>-0.01</c:v>
                </c:pt>
                <c:pt idx="924">
                  <c:v>-0.01</c:v>
                </c:pt>
                <c:pt idx="925">
                  <c:v>-0.04</c:v>
                </c:pt>
                <c:pt idx="926">
                  <c:v>0.02</c:v>
                </c:pt>
                <c:pt idx="927">
                  <c:v>-0.05</c:v>
                </c:pt>
                <c:pt idx="928">
                  <c:v>-0.02</c:v>
                </c:pt>
                <c:pt idx="929">
                  <c:v>-0.04</c:v>
                </c:pt>
                <c:pt idx="930">
                  <c:v>-0.06</c:v>
                </c:pt>
                <c:pt idx="931">
                  <c:v>-0.02</c:v>
                </c:pt>
                <c:pt idx="932">
                  <c:v>-0.06</c:v>
                </c:pt>
                <c:pt idx="933">
                  <c:v>-0.17</c:v>
                </c:pt>
                <c:pt idx="934">
                  <c:v>-0.2</c:v>
                </c:pt>
                <c:pt idx="935">
                  <c:v>-0.3</c:v>
                </c:pt>
                <c:pt idx="936">
                  <c:v>-0.32</c:v>
                </c:pt>
                <c:pt idx="937">
                  <c:v>-0.31</c:v>
                </c:pt>
                <c:pt idx="938">
                  <c:v>-0.3</c:v>
                </c:pt>
                <c:pt idx="939">
                  <c:v>-0.26</c:v>
                </c:pt>
                <c:pt idx="940">
                  <c:v>-0.35</c:v>
                </c:pt>
                <c:pt idx="941">
                  <c:v>-0.32</c:v>
                </c:pt>
                <c:pt idx="942">
                  <c:v>-0.37</c:v>
                </c:pt>
                <c:pt idx="943">
                  <c:v>-0.39</c:v>
                </c:pt>
                <c:pt idx="944">
                  <c:v>-0.32</c:v>
                </c:pt>
                <c:pt idx="945">
                  <c:v>-0.34</c:v>
                </c:pt>
                <c:pt idx="946">
                  <c:v>-0.39</c:v>
                </c:pt>
                <c:pt idx="947">
                  <c:v>-0.38</c:v>
                </c:pt>
                <c:pt idx="948">
                  <c:v>-0.38</c:v>
                </c:pt>
                <c:pt idx="949">
                  <c:v>-0.45</c:v>
                </c:pt>
                <c:pt idx="950">
                  <c:v>-0.47</c:v>
                </c:pt>
                <c:pt idx="951">
                  <c:v>-0.49</c:v>
                </c:pt>
                <c:pt idx="952">
                  <c:v>-0.52</c:v>
                </c:pt>
                <c:pt idx="953">
                  <c:v>-0.49</c:v>
                </c:pt>
                <c:pt idx="954">
                  <c:v>-0.49</c:v>
                </c:pt>
                <c:pt idx="955" formatCode="General">
                  <c:v>#N/A</c:v>
                </c:pt>
                <c:pt idx="956">
                  <c:v>-0.51</c:v>
                </c:pt>
                <c:pt idx="957">
                  <c:v>-0.5</c:v>
                </c:pt>
                <c:pt idx="958">
                  <c:v>-0.4</c:v>
                </c:pt>
                <c:pt idx="959">
                  <c:v>-0.41</c:v>
                </c:pt>
                <c:pt idx="960">
                  <c:v>-0.33</c:v>
                </c:pt>
                <c:pt idx="961">
                  <c:v>-0.23</c:v>
                </c:pt>
                <c:pt idx="962">
                  <c:v>-0.21</c:v>
                </c:pt>
                <c:pt idx="963">
                  <c:v>-0.16</c:v>
                </c:pt>
                <c:pt idx="964">
                  <c:v>-0.06</c:v>
                </c:pt>
                <c:pt idx="965">
                  <c:v>-0.15</c:v>
                </c:pt>
                <c:pt idx="966">
                  <c:v>-0.18</c:v>
                </c:pt>
                <c:pt idx="967">
                  <c:v>-0.15</c:v>
                </c:pt>
                <c:pt idx="968">
                  <c:v>-0.14000000000000001</c:v>
                </c:pt>
                <c:pt idx="969">
                  <c:v>-0.17</c:v>
                </c:pt>
                <c:pt idx="970">
                  <c:v>-0.22</c:v>
                </c:pt>
                <c:pt idx="971">
                  <c:v>-0.28000000000000003</c:v>
                </c:pt>
                <c:pt idx="972">
                  <c:v>-0.16</c:v>
                </c:pt>
                <c:pt idx="973">
                  <c:v>-0.13</c:v>
                </c:pt>
                <c:pt idx="974">
                  <c:v>-0.11</c:v>
                </c:pt>
                <c:pt idx="975">
                  <c:v>-0.2</c:v>
                </c:pt>
                <c:pt idx="976">
                  <c:v>-0.17</c:v>
                </c:pt>
                <c:pt idx="977">
                  <c:v>-0.19</c:v>
                </c:pt>
                <c:pt idx="978">
                  <c:v>-0.16</c:v>
                </c:pt>
                <c:pt idx="979">
                  <c:v>-0.19</c:v>
                </c:pt>
                <c:pt idx="980">
                  <c:v>-0.19</c:v>
                </c:pt>
                <c:pt idx="981">
                  <c:v>-0.18</c:v>
                </c:pt>
                <c:pt idx="982">
                  <c:v>-0.1</c:v>
                </c:pt>
                <c:pt idx="983">
                  <c:v>-0.01</c:v>
                </c:pt>
                <c:pt idx="984">
                  <c:v>0.08</c:v>
                </c:pt>
                <c:pt idx="985" formatCode="General">
                  <c:v>#N/A</c:v>
                </c:pt>
                <c:pt idx="986">
                  <c:v>0.1</c:v>
                </c:pt>
                <c:pt idx="987">
                  <c:v>0.09</c:v>
                </c:pt>
                <c:pt idx="988">
                  <c:v>0.1</c:v>
                </c:pt>
                <c:pt idx="989">
                  <c:v>0.1</c:v>
                </c:pt>
                <c:pt idx="990">
                  <c:v>0.13</c:v>
                </c:pt>
                <c:pt idx="991">
                  <c:v>0.13</c:v>
                </c:pt>
                <c:pt idx="992">
                  <c:v>0.12</c:v>
                </c:pt>
                <c:pt idx="993">
                  <c:v>0.1</c:v>
                </c:pt>
                <c:pt idx="994">
                  <c:v>0.14000000000000001</c:v>
                </c:pt>
                <c:pt idx="995">
                  <c:v>0.2</c:v>
                </c:pt>
                <c:pt idx="996">
                  <c:v>0.21</c:v>
                </c:pt>
                <c:pt idx="997">
                  <c:v>0.16</c:v>
                </c:pt>
                <c:pt idx="998">
                  <c:v>0.15</c:v>
                </c:pt>
                <c:pt idx="999">
                  <c:v>0.21</c:v>
                </c:pt>
                <c:pt idx="1000">
                  <c:v>0.26</c:v>
                </c:pt>
                <c:pt idx="1001">
                  <c:v>0.3</c:v>
                </c:pt>
                <c:pt idx="1002">
                  <c:v>0.25</c:v>
                </c:pt>
                <c:pt idx="1003">
                  <c:v>0.36</c:v>
                </c:pt>
                <c:pt idx="1004">
                  <c:v>0.39</c:v>
                </c:pt>
                <c:pt idx="1005" formatCode="General">
                  <c:v>#N/A</c:v>
                </c:pt>
                <c:pt idx="1006">
                  <c:v>0.33</c:v>
                </c:pt>
                <c:pt idx="1007">
                  <c:v>0.31</c:v>
                </c:pt>
                <c:pt idx="1008">
                  <c:v>0.25</c:v>
                </c:pt>
                <c:pt idx="1009">
                  <c:v>0.27</c:v>
                </c:pt>
                <c:pt idx="1010">
                  <c:v>0.24</c:v>
                </c:pt>
                <c:pt idx="1011">
                  <c:v>0.22</c:v>
                </c:pt>
                <c:pt idx="1012">
                  <c:v>0.16</c:v>
                </c:pt>
                <c:pt idx="1013">
                  <c:v>0.19</c:v>
                </c:pt>
                <c:pt idx="1014">
                  <c:v>0.19</c:v>
                </c:pt>
                <c:pt idx="1015">
                  <c:v>0.15</c:v>
                </c:pt>
                <c:pt idx="1016">
                  <c:v>0.14000000000000001</c:v>
                </c:pt>
                <c:pt idx="1017">
                  <c:v>0.15</c:v>
                </c:pt>
                <c:pt idx="1018" formatCode="General">
                  <c:v>#N/A</c:v>
                </c:pt>
                <c:pt idx="1019">
                  <c:v>0.19</c:v>
                </c:pt>
                <c:pt idx="1020">
                  <c:v>0.23</c:v>
                </c:pt>
                <c:pt idx="1021">
                  <c:v>0.15</c:v>
                </c:pt>
                <c:pt idx="1022">
                  <c:v>0.22</c:v>
                </c:pt>
                <c:pt idx="1023">
                  <c:v>0.26</c:v>
                </c:pt>
                <c:pt idx="1024">
                  <c:v>0.31</c:v>
                </c:pt>
                <c:pt idx="1025">
                  <c:v>0.28999999999999998</c:v>
                </c:pt>
                <c:pt idx="1026">
                  <c:v>0.28999999999999998</c:v>
                </c:pt>
                <c:pt idx="1027">
                  <c:v>0.22</c:v>
                </c:pt>
                <c:pt idx="1028">
                  <c:v>0.34</c:v>
                </c:pt>
                <c:pt idx="1029">
                  <c:v>0.25</c:v>
                </c:pt>
                <c:pt idx="1030">
                  <c:v>0.32</c:v>
                </c:pt>
                <c:pt idx="1031">
                  <c:v>0.33</c:v>
                </c:pt>
                <c:pt idx="1032">
                  <c:v>0.36</c:v>
                </c:pt>
                <c:pt idx="1033">
                  <c:v>0.35</c:v>
                </c:pt>
                <c:pt idx="1034">
                  <c:v>0.34</c:v>
                </c:pt>
                <c:pt idx="1035">
                  <c:v>0.34</c:v>
                </c:pt>
                <c:pt idx="1036">
                  <c:v>0.32</c:v>
                </c:pt>
                <c:pt idx="1037" formatCode="General">
                  <c:v>#N/A</c:v>
                </c:pt>
                <c:pt idx="1038">
                  <c:v>0.32</c:v>
                </c:pt>
                <c:pt idx="1039">
                  <c:v>0.31</c:v>
                </c:pt>
                <c:pt idx="1040">
                  <c:v>0.33</c:v>
                </c:pt>
                <c:pt idx="1041">
                  <c:v>0.37</c:v>
                </c:pt>
                <c:pt idx="1042" formatCode="General">
                  <c:v>#N/A</c:v>
                </c:pt>
                <c:pt idx="1043">
                  <c:v>0.34</c:v>
                </c:pt>
                <c:pt idx="1044">
                  <c:v>0.28000000000000003</c:v>
                </c:pt>
                <c:pt idx="1045">
                  <c:v>0.25</c:v>
                </c:pt>
                <c:pt idx="1046">
                  <c:v>0.28999999999999998</c:v>
                </c:pt>
                <c:pt idx="1047">
                  <c:v>0.33</c:v>
                </c:pt>
                <c:pt idx="1048">
                  <c:v>0.31</c:v>
                </c:pt>
                <c:pt idx="1049">
                  <c:v>0.28999999999999998</c:v>
                </c:pt>
                <c:pt idx="1050">
                  <c:v>0.28000000000000003</c:v>
                </c:pt>
                <c:pt idx="1051">
                  <c:v>0.25</c:v>
                </c:pt>
                <c:pt idx="1052">
                  <c:v>0.22</c:v>
                </c:pt>
                <c:pt idx="1053">
                  <c:v>0.26</c:v>
                </c:pt>
                <c:pt idx="1054">
                  <c:v>0.28000000000000003</c:v>
                </c:pt>
                <c:pt idx="1055" formatCode="General">
                  <c:v>#N/A</c:v>
                </c:pt>
                <c:pt idx="1056">
                  <c:v>0.22</c:v>
                </c:pt>
                <c:pt idx="1057">
                  <c:v>0.22</c:v>
                </c:pt>
                <c:pt idx="1058">
                  <c:v>0.19</c:v>
                </c:pt>
                <c:pt idx="1059">
                  <c:v>0.16</c:v>
                </c:pt>
                <c:pt idx="1060">
                  <c:v>0.06</c:v>
                </c:pt>
                <c:pt idx="1061">
                  <c:v>0.08</c:v>
                </c:pt>
                <c:pt idx="1062">
                  <c:v>0.04</c:v>
                </c:pt>
                <c:pt idx="1063">
                  <c:v>0</c:v>
                </c:pt>
                <c:pt idx="1064">
                  <c:v>-0.04</c:v>
                </c:pt>
                <c:pt idx="1065">
                  <c:v>-0.03</c:v>
                </c:pt>
                <c:pt idx="1066">
                  <c:v>0.04</c:v>
                </c:pt>
                <c:pt idx="1067">
                  <c:v>0.09</c:v>
                </c:pt>
                <c:pt idx="1068">
                  <c:v>0.08</c:v>
                </c:pt>
                <c:pt idx="1069">
                  <c:v>0.03</c:v>
                </c:pt>
                <c:pt idx="1070">
                  <c:v>-0.02</c:v>
                </c:pt>
                <c:pt idx="1071">
                  <c:v>0.02</c:v>
                </c:pt>
                <c:pt idx="1072">
                  <c:v>0.04</c:v>
                </c:pt>
                <c:pt idx="1073">
                  <c:v>0.02</c:v>
                </c:pt>
                <c:pt idx="1074">
                  <c:v>0.01</c:v>
                </c:pt>
                <c:pt idx="1075" formatCode="General">
                  <c:v>#N/A</c:v>
                </c:pt>
                <c:pt idx="1076">
                  <c:v>-0.03</c:v>
                </c:pt>
                <c:pt idx="1077">
                  <c:v>-0.02</c:v>
                </c:pt>
                <c:pt idx="1078">
                  <c:v>-0.06</c:v>
                </c:pt>
                <c:pt idx="1079">
                  <c:v>-0.1</c:v>
                </c:pt>
                <c:pt idx="1080">
                  <c:v>-0.15</c:v>
                </c:pt>
                <c:pt idx="1081">
                  <c:v>-0.2</c:v>
                </c:pt>
                <c:pt idx="1082">
                  <c:v>-0.2</c:v>
                </c:pt>
                <c:pt idx="1083">
                  <c:v>-0.15</c:v>
                </c:pt>
                <c:pt idx="1084">
                  <c:v>-0.14000000000000001</c:v>
                </c:pt>
                <c:pt idx="1085">
                  <c:v>-0.03</c:v>
                </c:pt>
                <c:pt idx="1086">
                  <c:v>7.0000000000000007E-2</c:v>
                </c:pt>
                <c:pt idx="1087">
                  <c:v>0.3</c:v>
                </c:pt>
                <c:pt idx="1088">
                  <c:v>0.3</c:v>
                </c:pt>
                <c:pt idx="1089">
                  <c:v>0.28999999999999998</c:v>
                </c:pt>
                <c:pt idx="1090">
                  <c:v>0.21</c:v>
                </c:pt>
                <c:pt idx="1091">
                  <c:v>0.32</c:v>
                </c:pt>
                <c:pt idx="1092">
                  <c:v>0.4</c:v>
                </c:pt>
                <c:pt idx="1093">
                  <c:v>0.55000000000000004</c:v>
                </c:pt>
                <c:pt idx="1094">
                  <c:v>0.66</c:v>
                </c:pt>
                <c:pt idx="1095">
                  <c:v>0.49</c:v>
                </c:pt>
                <c:pt idx="1096">
                  <c:v>0.83</c:v>
                </c:pt>
                <c:pt idx="1097">
                  <c:v>1.1599999999999999</c:v>
                </c:pt>
                <c:pt idx="1098">
                  <c:v>1.08</c:v>
                </c:pt>
                <c:pt idx="1099">
                  <c:v>0.87</c:v>
                </c:pt>
                <c:pt idx="1100">
                  <c:v>0.74</c:v>
                </c:pt>
                <c:pt idx="1101">
                  <c:v>0.83</c:v>
                </c:pt>
                <c:pt idx="1102">
                  <c:v>0.88</c:v>
                </c:pt>
                <c:pt idx="1103">
                  <c:v>0.83</c:v>
                </c:pt>
                <c:pt idx="1104">
                  <c:v>0.69</c:v>
                </c:pt>
                <c:pt idx="1105">
                  <c:v>0.57999999999999996</c:v>
                </c:pt>
                <c:pt idx="1106">
                  <c:v>0.59</c:v>
                </c:pt>
                <c:pt idx="1107">
                  <c:v>0.53</c:v>
                </c:pt>
                <c:pt idx="1108">
                  <c:v>0.54</c:v>
                </c:pt>
                <c:pt idx="1109">
                  <c:v>0.52</c:v>
                </c:pt>
                <c:pt idx="1110">
                  <c:v>0.52</c:v>
                </c:pt>
                <c:pt idx="1111">
                  <c:v>0.61</c:v>
                </c:pt>
                <c:pt idx="1112">
                  <c:v>0.55000000000000004</c:v>
                </c:pt>
                <c:pt idx="1113">
                  <c:v>0.48</c:v>
                </c:pt>
                <c:pt idx="1114" formatCode="General">
                  <c:v>#N/A</c:v>
                </c:pt>
                <c:pt idx="1115">
                  <c:v>0.5</c:v>
                </c:pt>
                <c:pt idx="1116">
                  <c:v>0.56000000000000005</c:v>
                </c:pt>
                <c:pt idx="1117">
                  <c:v>0.49</c:v>
                </c:pt>
                <c:pt idx="1118">
                  <c:v>0.47</c:v>
                </c:pt>
                <c:pt idx="1119">
                  <c:v>0.53</c:v>
                </c:pt>
                <c:pt idx="1120">
                  <c:v>0.51</c:v>
                </c:pt>
                <c:pt idx="1121">
                  <c:v>0.47</c:v>
                </c:pt>
                <c:pt idx="1122">
                  <c:v>0.51</c:v>
                </c:pt>
                <c:pt idx="1123">
                  <c:v>0.5</c:v>
                </c:pt>
                <c:pt idx="1124">
                  <c:v>0.48</c:v>
                </c:pt>
                <c:pt idx="1125">
                  <c:v>0.55000000000000004</c:v>
                </c:pt>
                <c:pt idx="1126">
                  <c:v>0.51</c:v>
                </c:pt>
                <c:pt idx="1127">
                  <c:v>0.53</c:v>
                </c:pt>
                <c:pt idx="1128">
                  <c:v>0.55000000000000004</c:v>
                </c:pt>
                <c:pt idx="1129">
                  <c:v>0.52</c:v>
                </c:pt>
                <c:pt idx="1130">
                  <c:v>0.51</c:v>
                </c:pt>
                <c:pt idx="1131">
                  <c:v>0.53</c:v>
                </c:pt>
                <c:pt idx="1132">
                  <c:v>0.6</c:v>
                </c:pt>
                <c:pt idx="1133">
                  <c:v>0.52</c:v>
                </c:pt>
                <c:pt idx="1134">
                  <c:v>0.56999999999999995</c:v>
                </c:pt>
                <c:pt idx="1135">
                  <c:v>0.61</c:v>
                </c:pt>
                <c:pt idx="1136">
                  <c:v>0.56000000000000005</c:v>
                </c:pt>
                <c:pt idx="1137">
                  <c:v>0.51</c:v>
                </c:pt>
                <c:pt idx="1138">
                  <c:v>0.51</c:v>
                </c:pt>
                <c:pt idx="1139">
                  <c:v>0.52</c:v>
                </c:pt>
                <c:pt idx="1140">
                  <c:v>0.6</c:v>
                </c:pt>
                <c:pt idx="1141">
                  <c:v>0.56999999999999995</c:v>
                </c:pt>
                <c:pt idx="1142">
                  <c:v>0.56000000000000005</c:v>
                </c:pt>
                <c:pt idx="1143">
                  <c:v>0.56000000000000005</c:v>
                </c:pt>
                <c:pt idx="1144">
                  <c:v>0.54</c:v>
                </c:pt>
                <c:pt idx="1145" formatCode="General">
                  <c:v>#N/A</c:v>
                </c:pt>
                <c:pt idx="1146">
                  <c:v>0.55000000000000004</c:v>
                </c:pt>
                <c:pt idx="1147">
                  <c:v>0.53</c:v>
                </c:pt>
                <c:pt idx="1148">
                  <c:v>0.55000000000000004</c:v>
                </c:pt>
                <c:pt idx="1149">
                  <c:v>0.51</c:v>
                </c:pt>
                <c:pt idx="1150">
                  <c:v>0.52</c:v>
                </c:pt>
                <c:pt idx="1151">
                  <c:v>0.53</c:v>
                </c:pt>
                <c:pt idx="1152">
                  <c:v>0.61</c:v>
                </c:pt>
                <c:pt idx="1153">
                  <c:v>0.67</c:v>
                </c:pt>
                <c:pt idx="1154">
                  <c:v>0.76</c:v>
                </c:pt>
                <c:pt idx="1155">
                  <c:v>0.71</c:v>
                </c:pt>
                <c:pt idx="1156">
                  <c:v>0.65</c:v>
                </c:pt>
                <c:pt idx="1157">
                  <c:v>0.57999999999999996</c:v>
                </c:pt>
                <c:pt idx="1158">
                  <c:v>0.49</c:v>
                </c:pt>
                <c:pt idx="1159">
                  <c:v>0.55000000000000004</c:v>
                </c:pt>
                <c:pt idx="1160">
                  <c:v>0.53</c:v>
                </c:pt>
                <c:pt idx="1161">
                  <c:v>0.57999999999999996</c:v>
                </c:pt>
                <c:pt idx="1162">
                  <c:v>0.56999999999999995</c:v>
                </c:pt>
                <c:pt idx="1163">
                  <c:v>0.55000000000000004</c:v>
                </c:pt>
                <c:pt idx="1164">
                  <c:v>0.55000000000000004</c:v>
                </c:pt>
                <c:pt idx="1165">
                  <c:v>0.55000000000000004</c:v>
                </c:pt>
                <c:pt idx="1166">
                  <c:v>0.56000000000000005</c:v>
                </c:pt>
                <c:pt idx="1167">
                  <c:v>0.54</c:v>
                </c:pt>
                <c:pt idx="1168">
                  <c:v>0.52</c:v>
                </c:pt>
                <c:pt idx="1169">
                  <c:v>0.5</c:v>
                </c:pt>
                <c:pt idx="1170">
                  <c:v>0.5</c:v>
                </c:pt>
                <c:pt idx="1171">
                  <c:v>0.5</c:v>
                </c:pt>
                <c:pt idx="1172">
                  <c:v>0.55000000000000004</c:v>
                </c:pt>
                <c:pt idx="1173">
                  <c:v>0.54</c:v>
                </c:pt>
                <c:pt idx="1174" formatCode="General">
                  <c:v>#N/A</c:v>
                </c:pt>
                <c:pt idx="1175">
                  <c:v>0.54</c:v>
                </c:pt>
                <c:pt idx="1176">
                  <c:v>0.5</c:v>
                </c:pt>
                <c:pt idx="1177">
                  <c:v>0.52</c:v>
                </c:pt>
                <c:pt idx="1178">
                  <c:v>0.49</c:v>
                </c:pt>
                <c:pt idx="1179">
                  <c:v>0.52</c:v>
                </c:pt>
                <c:pt idx="1180">
                  <c:v>0.5</c:v>
                </c:pt>
                <c:pt idx="1181">
                  <c:v>0.48</c:v>
                </c:pt>
                <c:pt idx="1182">
                  <c:v>0.48</c:v>
                </c:pt>
                <c:pt idx="1183">
                  <c:v>0.51</c:v>
                </c:pt>
                <c:pt idx="1184">
                  <c:v>0.53</c:v>
                </c:pt>
                <c:pt idx="1185">
                  <c:v>0.49</c:v>
                </c:pt>
                <c:pt idx="1186">
                  <c:v>0.48</c:v>
                </c:pt>
                <c:pt idx="1187">
                  <c:v>0.47</c:v>
                </c:pt>
                <c:pt idx="1188">
                  <c:v>0.47</c:v>
                </c:pt>
                <c:pt idx="1189">
                  <c:v>0.48</c:v>
                </c:pt>
                <c:pt idx="1190">
                  <c:v>0.51</c:v>
                </c:pt>
                <c:pt idx="1191">
                  <c:v>0.48</c:v>
                </c:pt>
                <c:pt idx="1192">
                  <c:v>0.47</c:v>
                </c:pt>
                <c:pt idx="1193">
                  <c:v>0.46</c:v>
                </c:pt>
                <c:pt idx="1194">
                  <c:v>0.46</c:v>
                </c:pt>
                <c:pt idx="1195">
                  <c:v>0.46</c:v>
                </c:pt>
                <c:pt idx="1196">
                  <c:v>0.43</c:v>
                </c:pt>
                <c:pt idx="1197">
                  <c:v>0.45</c:v>
                </c:pt>
                <c:pt idx="1198">
                  <c:v>0.45</c:v>
                </c:pt>
                <c:pt idx="1199">
                  <c:v>0.47</c:v>
                </c:pt>
                <c:pt idx="1200">
                  <c:v>0.48</c:v>
                </c:pt>
                <c:pt idx="1201">
                  <c:v>0.53</c:v>
                </c:pt>
                <c:pt idx="1202">
                  <c:v>0.57999999999999996</c:v>
                </c:pt>
                <c:pt idx="1203">
                  <c:v>0.61</c:v>
                </c:pt>
                <c:pt idx="1204">
                  <c:v>0.61</c:v>
                </c:pt>
                <c:pt idx="1205">
                  <c:v>0.59</c:v>
                </c:pt>
                <c:pt idx="1206">
                  <c:v>0.57999999999999996</c:v>
                </c:pt>
                <c:pt idx="1207">
                  <c:v>0.56999999999999995</c:v>
                </c:pt>
                <c:pt idx="1208">
                  <c:v>0.54</c:v>
                </c:pt>
                <c:pt idx="1209">
                  <c:v>0.54</c:v>
                </c:pt>
                <c:pt idx="1210">
                  <c:v>0.53</c:v>
                </c:pt>
                <c:pt idx="1211">
                  <c:v>0.57999999999999996</c:v>
                </c:pt>
                <c:pt idx="1212">
                  <c:v>0.57999999999999996</c:v>
                </c:pt>
                <c:pt idx="1213">
                  <c:v>0.63</c:v>
                </c:pt>
                <c:pt idx="1214">
                  <c:v>0.64</c:v>
                </c:pt>
                <c:pt idx="1215">
                  <c:v>0.61</c:v>
                </c:pt>
                <c:pt idx="1216">
                  <c:v>0.56000000000000005</c:v>
                </c:pt>
                <c:pt idx="1217">
                  <c:v>0.54</c:v>
                </c:pt>
                <c:pt idx="1218">
                  <c:v>0.52</c:v>
                </c:pt>
                <c:pt idx="1219">
                  <c:v>0.61</c:v>
                </c:pt>
                <c:pt idx="1220" formatCode="General">
                  <c:v>#N/A</c:v>
                </c:pt>
                <c:pt idx="1221">
                  <c:v>0.56000000000000005</c:v>
                </c:pt>
                <c:pt idx="1222">
                  <c:v>0.59</c:v>
                </c:pt>
                <c:pt idx="1223">
                  <c:v>0.56000000000000005</c:v>
                </c:pt>
                <c:pt idx="1224">
                  <c:v>0.56000000000000005</c:v>
                </c:pt>
                <c:pt idx="1225">
                  <c:v>0.56999999999999995</c:v>
                </c:pt>
                <c:pt idx="1226">
                  <c:v>0.56999999999999995</c:v>
                </c:pt>
                <c:pt idx="1227">
                  <c:v>0.56999999999999995</c:v>
                </c:pt>
                <c:pt idx="1228">
                  <c:v>0.6</c:v>
                </c:pt>
                <c:pt idx="1229">
                  <c:v>0.6</c:v>
                </c:pt>
                <c:pt idx="1230">
                  <c:v>0.57999999999999996</c:v>
                </c:pt>
                <c:pt idx="1231">
                  <c:v>0.57999999999999996</c:v>
                </c:pt>
                <c:pt idx="1232">
                  <c:v>0.56999999999999995</c:v>
                </c:pt>
                <c:pt idx="1233">
                  <c:v>0.56999999999999995</c:v>
                </c:pt>
                <c:pt idx="1234">
                  <c:v>0.56000000000000005</c:v>
                </c:pt>
                <c:pt idx="1235">
                  <c:v>0.56000000000000005</c:v>
                </c:pt>
                <c:pt idx="1236">
                  <c:v>0.56999999999999995</c:v>
                </c:pt>
                <c:pt idx="1237">
                  <c:v>0.59</c:v>
                </c:pt>
                <c:pt idx="1238">
                  <c:v>0.59</c:v>
                </c:pt>
                <c:pt idx="1239">
                  <c:v>0.61</c:v>
                </c:pt>
                <c:pt idx="1240">
                  <c:v>0.68</c:v>
                </c:pt>
                <c:pt idx="1241">
                  <c:v>0.66</c:v>
                </c:pt>
                <c:pt idx="1242">
                  <c:v>0.71</c:v>
                </c:pt>
                <c:pt idx="1243">
                  <c:v>0.69</c:v>
                </c:pt>
                <c:pt idx="1244">
                  <c:v>0.69</c:v>
                </c:pt>
                <c:pt idx="1245" formatCode="General">
                  <c:v>#N/A</c:v>
                </c:pt>
                <c:pt idx="1246">
                  <c:v>0.63</c:v>
                </c:pt>
                <c:pt idx="1247">
                  <c:v>0.61</c:v>
                </c:pt>
                <c:pt idx="1248">
                  <c:v>0.63</c:v>
                </c:pt>
                <c:pt idx="1249">
                  <c:v>0.65</c:v>
                </c:pt>
                <c:pt idx="1250">
                  <c:v>0.67</c:v>
                </c:pt>
                <c:pt idx="1251">
                  <c:v>0.71</c:v>
                </c:pt>
                <c:pt idx="1252">
                  <c:v>0.73</c:v>
                </c:pt>
                <c:pt idx="1253">
                  <c:v>0.78</c:v>
                </c:pt>
                <c:pt idx="1254">
                  <c:v>0.75</c:v>
                </c:pt>
                <c:pt idx="1255">
                  <c:v>0.7</c:v>
                </c:pt>
                <c:pt idx="1256">
                  <c:v>0.69</c:v>
                </c:pt>
                <c:pt idx="1257">
                  <c:v>0.69</c:v>
                </c:pt>
                <c:pt idx="1258">
                  <c:v>0.76</c:v>
                </c:pt>
                <c:pt idx="1259">
                  <c:v>0.79</c:v>
                </c:pt>
                <c:pt idx="1260">
                  <c:v>0.78</c:v>
                </c:pt>
                <c:pt idx="1261">
                  <c:v>0.8</c:v>
                </c:pt>
                <c:pt idx="1262">
                  <c:v>0.68</c:v>
                </c:pt>
                <c:pt idx="1263">
                  <c:v>0.69</c:v>
                </c:pt>
                <c:pt idx="1264">
                  <c:v>0.73</c:v>
                </c:pt>
                <c:pt idx="1265">
                  <c:v>0.85</c:v>
                </c:pt>
                <c:pt idx="1266">
                  <c:v>0.88</c:v>
                </c:pt>
                <c:pt idx="1267" formatCode="General">
                  <c:v>#N/A</c:v>
                </c:pt>
                <c:pt idx="1268">
                  <c:v>0.78</c:v>
                </c:pt>
                <c:pt idx="1269">
                  <c:v>0.8</c:v>
                </c:pt>
                <c:pt idx="1270">
                  <c:v>0.82</c:v>
                </c:pt>
                <c:pt idx="1271">
                  <c:v>0.78</c:v>
                </c:pt>
                <c:pt idx="1272">
                  <c:v>0.79</c:v>
                </c:pt>
                <c:pt idx="1273">
                  <c:v>0.79</c:v>
                </c:pt>
                <c:pt idx="1274">
                  <c:v>0.76</c:v>
                </c:pt>
                <c:pt idx="1275">
                  <c:v>0.78</c:v>
                </c:pt>
                <c:pt idx="1276">
                  <c:v>0.79</c:v>
                </c:pt>
                <c:pt idx="1277">
                  <c:v>0.79</c:v>
                </c:pt>
                <c:pt idx="1278" formatCode="General">
                  <c:v>#N/A</c:v>
                </c:pt>
                <c:pt idx="1279">
                  <c:v>0.75</c:v>
                </c:pt>
                <c:pt idx="1280">
                  <c:v>0.76</c:v>
                </c:pt>
                <c:pt idx="1281">
                  <c:v>0.83</c:v>
                </c:pt>
                <c:pt idx="1282">
                  <c:v>0.86</c:v>
                </c:pt>
                <c:pt idx="1283">
                  <c:v>0.84</c:v>
                </c:pt>
                <c:pt idx="1284">
                  <c:v>0.88</c:v>
                </c:pt>
                <c:pt idx="1285">
                  <c:v>0.86</c:v>
                </c:pt>
                <c:pt idx="1286">
                  <c:v>0.83</c:v>
                </c:pt>
                <c:pt idx="1287">
                  <c:v>0.87</c:v>
                </c:pt>
                <c:pt idx="1288">
                  <c:v>0.84</c:v>
                </c:pt>
                <c:pt idx="1289">
                  <c:v>0.82</c:v>
                </c:pt>
                <c:pt idx="1290">
                  <c:v>0.81</c:v>
                </c:pt>
                <c:pt idx="1291">
                  <c:v>0.84</c:v>
                </c:pt>
                <c:pt idx="1292">
                  <c:v>0.83</c:v>
                </c:pt>
                <c:pt idx="1293">
                  <c:v>0.86</c:v>
                </c:pt>
                <c:pt idx="1294">
                  <c:v>0.87</c:v>
                </c:pt>
                <c:pt idx="1295">
                  <c:v>0.86</c:v>
                </c:pt>
                <c:pt idx="1296">
                  <c:v>0.84</c:v>
                </c:pt>
                <c:pt idx="1297">
                  <c:v>0.87</c:v>
                </c:pt>
                <c:pt idx="1298">
                  <c:v>0.85</c:v>
                </c:pt>
                <c:pt idx="1299" formatCode="General">
                  <c:v>#N/A</c:v>
                </c:pt>
                <c:pt idx="1300">
                  <c:v>0.83</c:v>
                </c:pt>
                <c:pt idx="1301">
                  <c:v>0.84</c:v>
                </c:pt>
                <c:pt idx="1302">
                  <c:v>0.85</c:v>
                </c:pt>
                <c:pt idx="1303">
                  <c:v>0.84</c:v>
                </c:pt>
                <c:pt idx="1304" formatCode="General">
                  <c:v>#N/A</c:v>
                </c:pt>
                <c:pt idx="1305">
                  <c:v>0.84</c:v>
                </c:pt>
                <c:pt idx="1306">
                  <c:v>0.87</c:v>
                </c:pt>
                <c:pt idx="1307">
                  <c:v>0.95</c:v>
                </c:pt>
                <c:pt idx="1308">
                  <c:v>0.99</c:v>
                </c:pt>
                <c:pt idx="1309">
                  <c:v>1.05</c:v>
                </c:pt>
                <c:pt idx="1310">
                  <c:v>1.07</c:v>
                </c:pt>
                <c:pt idx="1311">
                  <c:v>1.06</c:v>
                </c:pt>
                <c:pt idx="1312">
                  <c:v>1.01</c:v>
                </c:pt>
                <c:pt idx="1313">
                  <c:v>1.06</c:v>
                </c:pt>
                <c:pt idx="1314">
                  <c:v>1.02</c:v>
                </c:pt>
                <c:pt idx="1315" formatCode="General">
                  <c:v>#N/A</c:v>
                </c:pt>
                <c:pt idx="1316">
                  <c:v>1.01</c:v>
                </c:pt>
                <c:pt idx="1317">
                  <c:v>1.02</c:v>
                </c:pt>
                <c:pt idx="1318">
                  <c:v>1.03</c:v>
                </c:pt>
                <c:pt idx="1319">
                  <c:v>1.02</c:v>
                </c:pt>
                <c:pt idx="1320">
                  <c:v>0.96</c:v>
                </c:pt>
                <c:pt idx="1321">
                  <c:v>0.98</c:v>
                </c:pt>
                <c:pt idx="1322">
                  <c:v>0.96</c:v>
                </c:pt>
                <c:pt idx="1323">
                  <c:v>1</c:v>
                </c:pt>
                <c:pt idx="1324">
                  <c:v>1.05</c:v>
                </c:pt>
                <c:pt idx="1325">
                  <c:v>1.02</c:v>
                </c:pt>
                <c:pt idx="1326">
                  <c:v>1.05</c:v>
                </c:pt>
                <c:pt idx="1327">
                  <c:v>1.1100000000000001</c:v>
                </c:pt>
                <c:pt idx="1328">
                  <c:v>1.1100000000000001</c:v>
                </c:pt>
                <c:pt idx="1329">
                  <c:v>1.1599999999999999</c:v>
                </c:pt>
                <c:pt idx="1330">
                  <c:v>1.1399999999999999</c:v>
                </c:pt>
                <c:pt idx="1331">
                  <c:v>1.1399999999999999</c:v>
                </c:pt>
                <c:pt idx="1332">
                  <c:v>1.1000000000000001</c:v>
                </c:pt>
                <c:pt idx="1333">
                  <c:v>1.1100000000000001</c:v>
                </c:pt>
                <c:pt idx="1334">
                  <c:v>1.1599999999999999</c:v>
                </c:pt>
                <c:pt idx="1335" formatCode="General">
                  <c:v>#N/A</c:v>
                </c:pt>
                <c:pt idx="1336">
                  <c:v>1.26</c:v>
                </c:pt>
                <c:pt idx="1337">
                  <c:v>1.25</c:v>
                </c:pt>
                <c:pt idx="1338">
                  <c:v>1.26</c:v>
                </c:pt>
                <c:pt idx="1339">
                  <c:v>1.3</c:v>
                </c:pt>
                <c:pt idx="1340">
                  <c:v>1.34</c:v>
                </c:pt>
                <c:pt idx="1341">
                  <c:v>1.33</c:v>
                </c:pt>
                <c:pt idx="1342">
                  <c:v>1.35</c:v>
                </c:pt>
                <c:pt idx="1343">
                  <c:v>1.5</c:v>
                </c:pt>
                <c:pt idx="1344">
                  <c:v>1.4</c:v>
                </c:pt>
                <c:pt idx="1345">
                  <c:v>1.4</c:v>
                </c:pt>
                <c:pt idx="1346">
                  <c:v>1.38</c:v>
                </c:pt>
                <c:pt idx="1347">
                  <c:v>1.42</c:v>
                </c:pt>
                <c:pt idx="1348">
                  <c:v>1.5</c:v>
                </c:pt>
                <c:pt idx="1349">
                  <c:v>1.52</c:v>
                </c:pt>
                <c:pt idx="1350">
                  <c:v>1.54</c:v>
                </c:pt>
                <c:pt idx="1351">
                  <c:v>1.5</c:v>
                </c:pt>
                <c:pt idx="1352">
                  <c:v>1.49</c:v>
                </c:pt>
                <c:pt idx="1353">
                  <c:v>1.5</c:v>
                </c:pt>
                <c:pt idx="1354">
                  <c:v>1.6</c:v>
                </c:pt>
                <c:pt idx="1355">
                  <c:v>1.58</c:v>
                </c:pt>
                <c:pt idx="1356">
                  <c:v>1.6</c:v>
                </c:pt>
                <c:pt idx="1357">
                  <c:v>1.61</c:v>
                </c:pt>
                <c:pt idx="1358">
                  <c:v>1.7</c:v>
                </c:pt>
                <c:pt idx="1359">
                  <c:v>1.73</c:v>
                </c:pt>
                <c:pt idx="1360">
                  <c:v>1.66</c:v>
                </c:pt>
                <c:pt idx="1361">
                  <c:v>1.62</c:v>
                </c:pt>
                <c:pt idx="1362">
                  <c:v>1.6</c:v>
                </c:pt>
                <c:pt idx="1363">
                  <c:v>1.61</c:v>
                </c:pt>
                <c:pt idx="1364">
                  <c:v>1.65</c:v>
                </c:pt>
                <c:pt idx="1365">
                  <c:v>1.7</c:v>
                </c:pt>
                <c:pt idx="1366">
                  <c:v>1.71</c:v>
                </c:pt>
                <c:pt idx="1367">
                  <c:v>1.71</c:v>
                </c:pt>
                <c:pt idx="1368">
                  <c:v>1.67</c:v>
                </c:pt>
                <c:pt idx="1369">
                  <c:v>1.7</c:v>
                </c:pt>
                <c:pt idx="1370">
                  <c:v>1.7</c:v>
                </c:pt>
                <c:pt idx="1371">
                  <c:v>1.65</c:v>
                </c:pt>
                <c:pt idx="1372">
                  <c:v>1.66</c:v>
                </c:pt>
                <c:pt idx="1373">
                  <c:v>1.63</c:v>
                </c:pt>
                <c:pt idx="1374">
                  <c:v>1.65</c:v>
                </c:pt>
                <c:pt idx="1375">
                  <c:v>1.67</c:v>
                </c:pt>
                <c:pt idx="1376">
                  <c:v>1.61</c:v>
                </c:pt>
                <c:pt idx="1377">
                  <c:v>1.62</c:v>
                </c:pt>
                <c:pt idx="1378">
                  <c:v>1.54</c:v>
                </c:pt>
                <c:pt idx="1379">
                  <c:v>1.57</c:v>
                </c:pt>
                <c:pt idx="1380">
                  <c:v>1.59</c:v>
                </c:pt>
                <c:pt idx="1381">
                  <c:v>1.55</c:v>
                </c:pt>
                <c:pt idx="1382">
                  <c:v>1.54</c:v>
                </c:pt>
                <c:pt idx="1383">
                  <c:v>1.54</c:v>
                </c:pt>
                <c:pt idx="1384">
                  <c:v>1.55</c:v>
                </c:pt>
                <c:pt idx="1385">
                  <c:v>1.55</c:v>
                </c:pt>
                <c:pt idx="1386">
                  <c:v>1.62</c:v>
                </c:pt>
                <c:pt idx="1387">
                  <c:v>1.62</c:v>
                </c:pt>
                <c:pt idx="1388">
                  <c:v>1.64</c:v>
                </c:pt>
                <c:pt idx="1389">
                  <c:v>1.64</c:v>
                </c:pt>
                <c:pt idx="1390">
                  <c:v>1.59</c:v>
                </c:pt>
                <c:pt idx="1391">
                  <c:v>1.59</c:v>
                </c:pt>
                <c:pt idx="1392">
                  <c:v>1.57</c:v>
                </c:pt>
                <c:pt idx="1393">
                  <c:v>1.56</c:v>
                </c:pt>
                <c:pt idx="1394">
                  <c:v>1.58</c:v>
                </c:pt>
                <c:pt idx="1395">
                  <c:v>1.61</c:v>
                </c:pt>
                <c:pt idx="1396">
                  <c:v>1.63</c:v>
                </c:pt>
                <c:pt idx="1397">
                  <c:v>1.67</c:v>
                </c:pt>
                <c:pt idx="1398">
                  <c:v>1.64</c:v>
                </c:pt>
                <c:pt idx="1399">
                  <c:v>1.62</c:v>
                </c:pt>
                <c:pt idx="1400">
                  <c:v>1.62</c:v>
                </c:pt>
                <c:pt idx="1401">
                  <c:v>1.62</c:v>
                </c:pt>
                <c:pt idx="1402">
                  <c:v>1.67</c:v>
                </c:pt>
                <c:pt idx="1403">
                  <c:v>1.62</c:v>
                </c:pt>
                <c:pt idx="1404">
                  <c:v>1.62</c:v>
                </c:pt>
                <c:pt idx="1405">
                  <c:v>1.59</c:v>
                </c:pt>
                <c:pt idx="1406">
                  <c:v>1.54</c:v>
                </c:pt>
                <c:pt idx="1407">
                  <c:v>1.56</c:v>
                </c:pt>
                <c:pt idx="1408">
                  <c:v>1.59</c:v>
                </c:pt>
                <c:pt idx="1409">
                  <c:v>1.57</c:v>
                </c:pt>
                <c:pt idx="1410" formatCode="General">
                  <c:v>#N/A</c:v>
                </c:pt>
                <c:pt idx="1411">
                  <c:v>1.6</c:v>
                </c:pt>
                <c:pt idx="1412">
                  <c:v>1.57</c:v>
                </c:pt>
                <c:pt idx="1413">
                  <c:v>1.61</c:v>
                </c:pt>
                <c:pt idx="1414">
                  <c:v>1.54</c:v>
                </c:pt>
                <c:pt idx="1415">
                  <c:v>1.55</c:v>
                </c:pt>
                <c:pt idx="1416">
                  <c:v>1.51</c:v>
                </c:pt>
                <c:pt idx="1417">
                  <c:v>1.47</c:v>
                </c:pt>
                <c:pt idx="1418">
                  <c:v>1.42</c:v>
                </c:pt>
                <c:pt idx="1419">
                  <c:v>1.44</c:v>
                </c:pt>
                <c:pt idx="1420">
                  <c:v>1.48</c:v>
                </c:pt>
                <c:pt idx="1421">
                  <c:v>1.48</c:v>
                </c:pt>
                <c:pt idx="1422">
                  <c:v>1.53</c:v>
                </c:pt>
                <c:pt idx="1423">
                  <c:v>1.48</c:v>
                </c:pt>
                <c:pt idx="1424">
                  <c:v>1.4</c:v>
                </c:pt>
                <c:pt idx="1425">
                  <c:v>1.45</c:v>
                </c:pt>
                <c:pt idx="1426">
                  <c:v>1.44</c:v>
                </c:pt>
                <c:pt idx="1427">
                  <c:v>1.45</c:v>
                </c:pt>
                <c:pt idx="1428">
                  <c:v>1.44</c:v>
                </c:pt>
                <c:pt idx="1429">
                  <c:v>1.48</c:v>
                </c:pt>
                <c:pt idx="1430">
                  <c:v>1.44</c:v>
                </c:pt>
                <c:pt idx="1431">
                  <c:v>1.45</c:v>
                </c:pt>
                <c:pt idx="1432">
                  <c:v>1.4</c:v>
                </c:pt>
                <c:pt idx="1433">
                  <c:v>1.43</c:v>
                </c:pt>
                <c:pt idx="1434">
                  <c:v>1.39</c:v>
                </c:pt>
                <c:pt idx="1435" formatCode="General">
                  <c:v>#N/A</c:v>
                </c:pt>
                <c:pt idx="1436">
                  <c:v>1.32</c:v>
                </c:pt>
                <c:pt idx="1437">
                  <c:v>1.28</c:v>
                </c:pt>
                <c:pt idx="1438">
                  <c:v>1.24</c:v>
                </c:pt>
                <c:pt idx="1439">
                  <c:v>1.31</c:v>
                </c:pt>
                <c:pt idx="1440">
                  <c:v>1.33</c:v>
                </c:pt>
                <c:pt idx="1441">
                  <c:v>1.37</c:v>
                </c:pt>
                <c:pt idx="1442">
                  <c:v>1.31</c:v>
                </c:pt>
                <c:pt idx="1443">
                  <c:v>1.26</c:v>
                </c:pt>
                <c:pt idx="1444">
                  <c:v>1.26</c:v>
                </c:pt>
                <c:pt idx="1445">
                  <c:v>1.1399999999999999</c:v>
                </c:pt>
                <c:pt idx="1446">
                  <c:v>1.18</c:v>
                </c:pt>
                <c:pt idx="1447">
                  <c:v>1.25</c:v>
                </c:pt>
                <c:pt idx="1448">
                  <c:v>1.22</c:v>
                </c:pt>
                <c:pt idx="1449">
                  <c:v>1.25</c:v>
                </c:pt>
                <c:pt idx="1450">
                  <c:v>1.24</c:v>
                </c:pt>
                <c:pt idx="1451">
                  <c:v>1.2</c:v>
                </c:pt>
                <c:pt idx="1452">
                  <c:v>1.21</c:v>
                </c:pt>
                <c:pt idx="1453">
                  <c:v>1.22</c:v>
                </c:pt>
                <c:pt idx="1454">
                  <c:v>1.18</c:v>
                </c:pt>
                <c:pt idx="1455">
                  <c:v>1.1499999999999999</c:v>
                </c:pt>
                <c:pt idx="1456">
                  <c:v>1.1399999999999999</c:v>
                </c:pt>
                <c:pt idx="1457">
                  <c:v>1.1399999999999999</c:v>
                </c:pt>
                <c:pt idx="1458">
                  <c:v>1.18</c:v>
                </c:pt>
                <c:pt idx="1459">
                  <c:v>1.25</c:v>
                </c:pt>
                <c:pt idx="1460">
                  <c:v>1.27</c:v>
                </c:pt>
                <c:pt idx="1461">
                  <c:v>1.31</c:v>
                </c:pt>
                <c:pt idx="1462">
                  <c:v>1.3</c:v>
                </c:pt>
                <c:pt idx="1463">
                  <c:v>1.3</c:v>
                </c:pt>
                <c:pt idx="1464">
                  <c:v>1.23</c:v>
                </c:pt>
                <c:pt idx="1465">
                  <c:v>1.2</c:v>
                </c:pt>
                <c:pt idx="1466">
                  <c:v>1.19</c:v>
                </c:pt>
                <c:pt idx="1467">
                  <c:v>1.2</c:v>
                </c:pt>
                <c:pt idx="1468">
                  <c:v>1.18</c:v>
                </c:pt>
                <c:pt idx="1469">
                  <c:v>1.21</c:v>
                </c:pt>
                <c:pt idx="1470">
                  <c:v>1.2</c:v>
                </c:pt>
                <c:pt idx="1471">
                  <c:v>1.24</c:v>
                </c:pt>
                <c:pt idx="1472">
                  <c:v>1.29</c:v>
                </c:pt>
                <c:pt idx="1473">
                  <c:v>1.29</c:v>
                </c:pt>
                <c:pt idx="1474">
                  <c:v>1.26</c:v>
                </c:pt>
                <c:pt idx="1475">
                  <c:v>1.24</c:v>
                </c:pt>
                <c:pt idx="1476">
                  <c:v>1.26</c:v>
                </c:pt>
                <c:pt idx="1477">
                  <c:v>1.26</c:v>
                </c:pt>
                <c:pt idx="1478">
                  <c:v>1.24</c:v>
                </c:pt>
                <c:pt idx="1479">
                  <c:v>1.28</c:v>
                </c:pt>
                <c:pt idx="1480" formatCode="General">
                  <c:v>#N/A</c:v>
                </c:pt>
                <c:pt idx="1481">
                  <c:v>1.33</c:v>
                </c:pt>
                <c:pt idx="1482">
                  <c:v>1.3</c:v>
                </c:pt>
                <c:pt idx="1483">
                  <c:v>1.26</c:v>
                </c:pt>
                <c:pt idx="1484">
                  <c:v>1.3</c:v>
                </c:pt>
                <c:pt idx="1485">
                  <c:v>1.27</c:v>
                </c:pt>
                <c:pt idx="1486">
                  <c:v>1.24</c:v>
                </c:pt>
                <c:pt idx="1487">
                  <c:v>1.27</c:v>
                </c:pt>
                <c:pt idx="1488">
                  <c:v>1.3</c:v>
                </c:pt>
                <c:pt idx="1489">
                  <c:v>1.33</c:v>
                </c:pt>
                <c:pt idx="1490">
                  <c:v>1.27</c:v>
                </c:pt>
                <c:pt idx="1491">
                  <c:v>1.3</c:v>
                </c:pt>
                <c:pt idx="1492">
                  <c:v>1.29</c:v>
                </c:pt>
                <c:pt idx="1493">
                  <c:v>1.38</c:v>
                </c:pt>
                <c:pt idx="1494">
                  <c:v>1.44</c:v>
                </c:pt>
                <c:pt idx="1495">
                  <c:v>1.44</c:v>
                </c:pt>
                <c:pt idx="1496">
                  <c:v>1.5</c:v>
                </c:pt>
                <c:pt idx="1497">
                  <c:v>1.51</c:v>
                </c:pt>
                <c:pt idx="1498">
                  <c:v>1.48</c:v>
                </c:pt>
                <c:pt idx="1499">
                  <c:v>1.44</c:v>
                </c:pt>
                <c:pt idx="1500">
                  <c:v>1.45</c:v>
                </c:pt>
                <c:pt idx="1501">
                  <c:v>1.5</c:v>
                </c:pt>
                <c:pt idx="1502">
                  <c:v>1.49</c:v>
                </c:pt>
                <c:pt idx="1503">
                  <c:v>1.53</c:v>
                </c:pt>
                <c:pt idx="1504">
                  <c:v>1.56</c:v>
                </c:pt>
                <c:pt idx="1505" formatCode="General">
                  <c:v>#N/A</c:v>
                </c:pt>
                <c:pt idx="1506">
                  <c:v>1.53</c:v>
                </c:pt>
                <c:pt idx="1507">
                  <c:v>1.51</c:v>
                </c:pt>
                <c:pt idx="1508">
                  <c:v>1.47</c:v>
                </c:pt>
                <c:pt idx="1509">
                  <c:v>1.54</c:v>
                </c:pt>
                <c:pt idx="1510">
                  <c:v>1.53</c:v>
                </c:pt>
                <c:pt idx="1511">
                  <c:v>1.6</c:v>
                </c:pt>
                <c:pt idx="1512">
                  <c:v>1.6</c:v>
                </c:pt>
                <c:pt idx="1513">
                  <c:v>1.62</c:v>
                </c:pt>
                <c:pt idx="1514">
                  <c:v>1.6</c:v>
                </c:pt>
                <c:pt idx="1515">
                  <c:v>1.58</c:v>
                </c:pt>
                <c:pt idx="1516">
                  <c:v>1.57</c:v>
                </c:pt>
                <c:pt idx="1517">
                  <c:v>1.48</c:v>
                </c:pt>
                <c:pt idx="1518">
                  <c:v>1.51</c:v>
                </c:pt>
                <c:pt idx="1519">
                  <c:v>1.5</c:v>
                </c:pt>
                <c:pt idx="1520">
                  <c:v>1.53</c:v>
                </c:pt>
                <c:pt idx="1521">
                  <c:v>1.51</c:v>
                </c:pt>
                <c:pt idx="1522">
                  <c:v>1.55</c:v>
                </c:pt>
                <c:pt idx="1523">
                  <c:v>1.49</c:v>
                </c:pt>
                <c:pt idx="1524">
                  <c:v>1.4</c:v>
                </c:pt>
                <c:pt idx="1525">
                  <c:v>1.45</c:v>
                </c:pt>
                <c:pt idx="1526">
                  <c:v>1.42</c:v>
                </c:pt>
                <c:pt idx="1527">
                  <c:v>1.51</c:v>
                </c:pt>
                <c:pt idx="1528" formatCode="General">
                  <c:v>#N/A</c:v>
                </c:pt>
                <c:pt idx="1529">
                  <c:v>1.53</c:v>
                </c:pt>
                <c:pt idx="1530">
                  <c:v>1.58</c:v>
                </c:pt>
                <c:pt idx="1531">
                  <c:v>1.58</c:v>
                </c:pt>
                <c:pt idx="1532">
                  <c:v>1.55</c:v>
                </c:pt>
                <c:pt idx="1533">
                  <c:v>1.54</c:v>
                </c:pt>
                <c:pt idx="1534">
                  <c:v>1.49</c:v>
                </c:pt>
                <c:pt idx="1535">
                  <c:v>1.58</c:v>
                </c:pt>
                <c:pt idx="1536">
                  <c:v>1.61</c:v>
                </c:pt>
                <c:pt idx="1537">
                  <c:v>1.58</c:v>
                </c:pt>
                <c:pt idx="1538" formatCode="General">
                  <c:v>#N/A</c:v>
                </c:pt>
                <c:pt idx="1539">
                  <c:v>1.42</c:v>
                </c:pt>
                <c:pt idx="1540">
                  <c:v>1.46</c:v>
                </c:pt>
                <c:pt idx="1541">
                  <c:v>1.38</c:v>
                </c:pt>
                <c:pt idx="1542">
                  <c:v>1.37</c:v>
                </c:pt>
                <c:pt idx="1543">
                  <c:v>1.39</c:v>
                </c:pt>
                <c:pt idx="1544">
                  <c:v>1.29</c:v>
                </c:pt>
                <c:pt idx="1545">
                  <c:v>1.38</c:v>
                </c:pt>
                <c:pt idx="1546">
                  <c:v>1.42</c:v>
                </c:pt>
                <c:pt idx="1547">
                  <c:v>1.45</c:v>
                </c:pt>
                <c:pt idx="1548">
                  <c:v>1.43</c:v>
                </c:pt>
                <c:pt idx="1549">
                  <c:v>1.42</c:v>
                </c:pt>
                <c:pt idx="1550">
                  <c:v>1.37</c:v>
                </c:pt>
                <c:pt idx="1551">
                  <c:v>1.39</c:v>
                </c:pt>
                <c:pt idx="1552">
                  <c:v>1.42</c:v>
                </c:pt>
                <c:pt idx="1553">
                  <c:v>1.39</c:v>
                </c:pt>
                <c:pt idx="1554">
                  <c:v>1.36</c:v>
                </c:pt>
                <c:pt idx="1555">
                  <c:v>1.36</c:v>
                </c:pt>
                <c:pt idx="1556">
                  <c:v>1.41</c:v>
                </c:pt>
                <c:pt idx="1557">
                  <c:v>1.38</c:v>
                </c:pt>
                <c:pt idx="1558">
                  <c:v>1.43</c:v>
                </c:pt>
                <c:pt idx="1559" formatCode="General">
                  <c:v>#N/A</c:v>
                </c:pt>
                <c:pt idx="1560">
                  <c:v>1.42</c:v>
                </c:pt>
                <c:pt idx="1561">
                  <c:v>1.43</c:v>
                </c:pt>
                <c:pt idx="1562">
                  <c:v>1.5</c:v>
                </c:pt>
                <c:pt idx="1563">
                  <c:v>1.47</c:v>
                </c:pt>
                <c:pt idx="1564">
                  <c:v>1.46</c:v>
                </c:pt>
                <c:pt idx="1565">
                  <c:v>1.55</c:v>
                </c:pt>
                <c:pt idx="1566">
                  <c:v>1.58</c:v>
                </c:pt>
                <c:pt idx="1567">
                  <c:v>1.62</c:v>
                </c:pt>
                <c:pt idx="1568">
                  <c:v>1.63</c:v>
                </c:pt>
                <c:pt idx="1569">
                  <c:v>1.66</c:v>
                </c:pt>
                <c:pt idx="1570">
                  <c:v>1.65</c:v>
                </c:pt>
                <c:pt idx="1571">
                  <c:v>1.64</c:v>
                </c:pt>
                <c:pt idx="1572">
                  <c:v>1.62</c:v>
                </c:pt>
                <c:pt idx="1573">
                  <c:v>1.58</c:v>
                </c:pt>
                <c:pt idx="1574">
                  <c:v>1.65</c:v>
                </c:pt>
                <c:pt idx="1575" formatCode="General">
                  <c:v>#N/A</c:v>
                </c:pt>
                <c:pt idx="1576">
                  <c:v>1.71</c:v>
                </c:pt>
                <c:pt idx="1577">
                  <c:v>1.66</c:v>
                </c:pt>
                <c:pt idx="1578">
                  <c:v>1.66</c:v>
                </c:pt>
                <c:pt idx="1579">
                  <c:v>1.58</c:v>
                </c:pt>
                <c:pt idx="1580">
                  <c:v>1.56</c:v>
                </c:pt>
                <c:pt idx="1581">
                  <c:v>1.59</c:v>
                </c:pt>
                <c:pt idx="1582">
                  <c:v>1.66</c:v>
                </c:pt>
                <c:pt idx="1583">
                  <c:v>1.61</c:v>
                </c:pt>
                <c:pt idx="1584">
                  <c:v>1.59</c:v>
                </c:pt>
                <c:pt idx="1585">
                  <c:v>1.57</c:v>
                </c:pt>
                <c:pt idx="1586">
                  <c:v>1.62</c:v>
                </c:pt>
                <c:pt idx="1587">
                  <c:v>1.59</c:v>
                </c:pt>
                <c:pt idx="1588">
                  <c:v>1.62</c:v>
                </c:pt>
                <c:pt idx="1589">
                  <c:v>1.7</c:v>
                </c:pt>
                <c:pt idx="1590">
                  <c:v>1.65</c:v>
                </c:pt>
                <c:pt idx="1591">
                  <c:v>1.71</c:v>
                </c:pt>
                <c:pt idx="1592">
                  <c:v>1.68</c:v>
                </c:pt>
                <c:pt idx="1593">
                  <c:v>1.63</c:v>
                </c:pt>
                <c:pt idx="1594">
                  <c:v>1.56</c:v>
                </c:pt>
                <c:pt idx="1595">
                  <c:v>1.55</c:v>
                </c:pt>
                <c:pt idx="1596">
                  <c:v>1.65</c:v>
                </c:pt>
                <c:pt idx="1597">
                  <c:v>1.65</c:v>
                </c:pt>
                <c:pt idx="1598">
                  <c:v>1.61</c:v>
                </c:pt>
                <c:pt idx="1599">
                  <c:v>1.57</c:v>
                </c:pt>
                <c:pt idx="1600" formatCode="General">
                  <c:v>#N/A</c:v>
                </c:pt>
                <c:pt idx="1601">
                  <c:v>1.57</c:v>
                </c:pt>
                <c:pt idx="1602">
                  <c:v>1.65</c:v>
                </c:pt>
                <c:pt idx="1603">
                  <c:v>1.64</c:v>
                </c:pt>
                <c:pt idx="1604">
                  <c:v>1.64</c:v>
                </c:pt>
                <c:pt idx="1605">
                  <c:v>1.48</c:v>
                </c:pt>
                <c:pt idx="1606">
                  <c:v>1.4</c:v>
                </c:pt>
                <c:pt idx="1607">
                  <c:v>1.52</c:v>
                </c:pt>
                <c:pt idx="1608">
                  <c:v>1.48</c:v>
                </c:pt>
                <c:pt idx="1609">
                  <c:v>1.4</c:v>
                </c:pt>
                <c:pt idx="1610">
                  <c:v>1.4</c:v>
                </c:pt>
                <c:pt idx="1611">
                  <c:v>1.5</c:v>
                </c:pt>
                <c:pt idx="1612">
                  <c:v>1.56</c:v>
                </c:pt>
                <c:pt idx="1613">
                  <c:v>1.59</c:v>
                </c:pt>
                <c:pt idx="1614">
                  <c:v>1.6</c:v>
                </c:pt>
                <c:pt idx="1615">
                  <c:v>1.69</c:v>
                </c:pt>
                <c:pt idx="1616">
                  <c:v>1.69</c:v>
                </c:pt>
                <c:pt idx="1617">
                  <c:v>1.75</c:v>
                </c:pt>
                <c:pt idx="1618">
                  <c:v>1.8</c:v>
                </c:pt>
                <c:pt idx="1619">
                  <c:v>1.72</c:v>
                </c:pt>
                <c:pt idx="1620">
                  <c:v>1.78</c:v>
                </c:pt>
                <c:pt idx="1621">
                  <c:v>1.87</c:v>
                </c:pt>
                <c:pt idx="1622">
                  <c:v>1.82</c:v>
                </c:pt>
                <c:pt idx="1623">
                  <c:v>1.82</c:v>
                </c:pt>
                <c:pt idx="1624">
                  <c:v>1.93</c:v>
                </c:pt>
                <c:pt idx="1625">
                  <c:v>1.87</c:v>
                </c:pt>
                <c:pt idx="1626">
                  <c:v>1.86</c:v>
                </c:pt>
                <c:pt idx="1627">
                  <c:v>1.8</c:v>
                </c:pt>
                <c:pt idx="1628">
                  <c:v>1.8</c:v>
                </c:pt>
                <c:pt idx="1629">
                  <c:v>1.86</c:v>
                </c:pt>
                <c:pt idx="1630">
                  <c:v>1.76</c:v>
                </c:pt>
                <c:pt idx="1631">
                  <c:v>1.89</c:v>
                </c:pt>
                <c:pt idx="1632">
                  <c:v>1.94</c:v>
                </c:pt>
                <c:pt idx="1633">
                  <c:v>1.98</c:v>
                </c:pt>
                <c:pt idx="1634">
                  <c:v>2.02</c:v>
                </c:pt>
              </c:numCache>
            </c:numRef>
          </c:val>
          <c:smooth val="0"/>
          <c:extLst>
            <c:ext xmlns:c16="http://schemas.microsoft.com/office/drawing/2014/chart" uri="{C3380CC4-5D6E-409C-BE32-E72D297353CC}">
              <c16:uniqueId val="{00000000-0113-49E6-8D38-96D9BC6FA453}"/>
            </c:ext>
          </c:extLst>
        </c:ser>
        <c:dLbls>
          <c:showLegendKey val="0"/>
          <c:showVal val="0"/>
          <c:showCatName val="0"/>
          <c:showSerName val="0"/>
          <c:showPercent val="0"/>
          <c:showBubbleSize val="0"/>
        </c:dLbls>
        <c:smooth val="0"/>
        <c:axId val="663256223"/>
        <c:axId val="663244159"/>
      </c:lineChart>
      <c:dateAx>
        <c:axId val="663256223"/>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b" anchorCtr="1"/>
          <a:lstStyle/>
          <a:p>
            <a:pPr>
              <a:defRPr sz="800" b="0" i="0" u="none" strike="noStrike" kern="1200" baseline="0">
                <a:solidFill>
                  <a:sysClr val="windowText" lastClr="000000"/>
                </a:solidFill>
                <a:latin typeface="+mn-lt"/>
                <a:ea typeface="+mn-ea"/>
                <a:cs typeface="+mn-cs"/>
              </a:defRPr>
            </a:pPr>
            <a:endParaRPr lang="en-US"/>
          </a:p>
        </c:txPr>
        <c:crossAx val="663244159"/>
        <c:crosses val="autoZero"/>
        <c:auto val="1"/>
        <c:lblOffset val="100"/>
        <c:baseTimeUnit val="days"/>
        <c:majorUnit val="1"/>
        <c:majorTimeUnit val="years"/>
      </c:dateAx>
      <c:valAx>
        <c:axId val="66324415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66325622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t>Treasury Yields</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2766958700051248"/>
          <c:y val="0.21223717208745715"/>
          <c:w val="0.8368371891881019"/>
          <c:h val="0.45846388557720985"/>
        </c:manualLayout>
      </c:layout>
      <c:lineChart>
        <c:grouping val="standard"/>
        <c:varyColors val="0"/>
        <c:ser>
          <c:idx val="0"/>
          <c:order val="0"/>
          <c:tx>
            <c:strRef>
              <c:f>'FRED Graph'!$B$11</c:f>
              <c:strCache>
                <c:ptCount val="1"/>
                <c:pt idx="0">
                  <c:v>2 Year Treasury </c:v>
                </c:pt>
              </c:strCache>
            </c:strRef>
          </c:tx>
          <c:spPr>
            <a:ln w="28575" cap="rnd">
              <a:solidFill>
                <a:schemeClr val="accent1"/>
              </a:solidFill>
              <a:round/>
            </a:ln>
            <a:effectLst/>
          </c:spPr>
          <c:marker>
            <c:symbol val="none"/>
          </c:marker>
          <c:dLbls>
            <c:dLbl>
              <c:idx val="1539"/>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370-40A8-8510-4B7348DF74C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'FRED Graph'!$A$12:$A$1645</c:f>
              <c:numCache>
                <c:formatCode>yyyy\-mm\-dd</c:formatCode>
                <c:ptCount val="163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42450</c:v>
                </c:pt>
                <c:pt idx="56">
                  <c:v>42451</c:v>
                </c:pt>
                <c:pt idx="57">
                  <c:v>42452</c:v>
                </c:pt>
                <c:pt idx="58">
                  <c:v>42453</c:v>
                </c:pt>
                <c:pt idx="59">
                  <c:v>42454</c:v>
                </c:pt>
                <c:pt idx="60">
                  <c:v>42457</c:v>
                </c:pt>
                <c:pt idx="61">
                  <c:v>42458</c:v>
                </c:pt>
                <c:pt idx="62">
                  <c:v>42459</c:v>
                </c:pt>
                <c:pt idx="63">
                  <c:v>42460</c:v>
                </c:pt>
                <c:pt idx="64">
                  <c:v>42461</c:v>
                </c:pt>
                <c:pt idx="65">
                  <c:v>42464</c:v>
                </c:pt>
                <c:pt idx="66">
                  <c:v>42465</c:v>
                </c:pt>
                <c:pt idx="67">
                  <c:v>42466</c:v>
                </c:pt>
                <c:pt idx="68">
                  <c:v>42467</c:v>
                </c:pt>
                <c:pt idx="69">
                  <c:v>42468</c:v>
                </c:pt>
                <c:pt idx="70">
                  <c:v>42471</c:v>
                </c:pt>
                <c:pt idx="71">
                  <c:v>42472</c:v>
                </c:pt>
                <c:pt idx="72">
                  <c:v>42473</c:v>
                </c:pt>
                <c:pt idx="73">
                  <c:v>42474</c:v>
                </c:pt>
                <c:pt idx="74">
                  <c:v>42475</c:v>
                </c:pt>
                <c:pt idx="75">
                  <c:v>42478</c:v>
                </c:pt>
                <c:pt idx="76">
                  <c:v>42479</c:v>
                </c:pt>
                <c:pt idx="77">
                  <c:v>42480</c:v>
                </c:pt>
                <c:pt idx="78">
                  <c:v>42481</c:v>
                </c:pt>
                <c:pt idx="79">
                  <c:v>42482</c:v>
                </c:pt>
                <c:pt idx="80">
                  <c:v>42485</c:v>
                </c:pt>
                <c:pt idx="81">
                  <c:v>42486</c:v>
                </c:pt>
                <c:pt idx="82">
                  <c:v>42487</c:v>
                </c:pt>
                <c:pt idx="83">
                  <c:v>42488</c:v>
                </c:pt>
                <c:pt idx="84">
                  <c:v>42489</c:v>
                </c:pt>
                <c:pt idx="85">
                  <c:v>42492</c:v>
                </c:pt>
                <c:pt idx="86">
                  <c:v>42493</c:v>
                </c:pt>
                <c:pt idx="87">
                  <c:v>42494</c:v>
                </c:pt>
                <c:pt idx="88">
                  <c:v>42495</c:v>
                </c:pt>
                <c:pt idx="89">
                  <c:v>42496</c:v>
                </c:pt>
                <c:pt idx="90">
                  <c:v>42499</c:v>
                </c:pt>
                <c:pt idx="91">
                  <c:v>42500</c:v>
                </c:pt>
                <c:pt idx="92">
                  <c:v>42501</c:v>
                </c:pt>
                <c:pt idx="93">
                  <c:v>42502</c:v>
                </c:pt>
                <c:pt idx="94">
                  <c:v>42503</c:v>
                </c:pt>
                <c:pt idx="95">
                  <c:v>42506</c:v>
                </c:pt>
                <c:pt idx="96">
                  <c:v>42507</c:v>
                </c:pt>
                <c:pt idx="97">
                  <c:v>42508</c:v>
                </c:pt>
                <c:pt idx="98">
                  <c:v>42509</c:v>
                </c:pt>
                <c:pt idx="99">
                  <c:v>42510</c:v>
                </c:pt>
                <c:pt idx="100">
                  <c:v>42513</c:v>
                </c:pt>
                <c:pt idx="101">
                  <c:v>42514</c:v>
                </c:pt>
                <c:pt idx="102">
                  <c:v>42515</c:v>
                </c:pt>
                <c:pt idx="103">
                  <c:v>42516</c:v>
                </c:pt>
                <c:pt idx="104">
                  <c:v>42517</c:v>
                </c:pt>
                <c:pt idx="105">
                  <c:v>42520</c:v>
                </c:pt>
                <c:pt idx="106">
                  <c:v>42521</c:v>
                </c:pt>
                <c:pt idx="107">
                  <c:v>42522</c:v>
                </c:pt>
                <c:pt idx="108">
                  <c:v>42523</c:v>
                </c:pt>
                <c:pt idx="109">
                  <c:v>42524</c:v>
                </c:pt>
                <c:pt idx="110">
                  <c:v>42527</c:v>
                </c:pt>
                <c:pt idx="111">
                  <c:v>42528</c:v>
                </c:pt>
                <c:pt idx="112">
                  <c:v>42529</c:v>
                </c:pt>
                <c:pt idx="113">
                  <c:v>42530</c:v>
                </c:pt>
                <c:pt idx="114">
                  <c:v>42531</c:v>
                </c:pt>
                <c:pt idx="115">
                  <c:v>42534</c:v>
                </c:pt>
                <c:pt idx="116">
                  <c:v>42535</c:v>
                </c:pt>
                <c:pt idx="117">
                  <c:v>42536</c:v>
                </c:pt>
                <c:pt idx="118">
                  <c:v>42537</c:v>
                </c:pt>
                <c:pt idx="119">
                  <c:v>42538</c:v>
                </c:pt>
                <c:pt idx="120">
                  <c:v>42541</c:v>
                </c:pt>
                <c:pt idx="121">
                  <c:v>42542</c:v>
                </c:pt>
                <c:pt idx="122">
                  <c:v>42543</c:v>
                </c:pt>
                <c:pt idx="123">
                  <c:v>42544</c:v>
                </c:pt>
                <c:pt idx="124">
                  <c:v>42545</c:v>
                </c:pt>
                <c:pt idx="125">
                  <c:v>42548</c:v>
                </c:pt>
                <c:pt idx="126">
                  <c:v>42549</c:v>
                </c:pt>
                <c:pt idx="127">
                  <c:v>42550</c:v>
                </c:pt>
                <c:pt idx="128">
                  <c:v>42551</c:v>
                </c:pt>
                <c:pt idx="129">
                  <c:v>42552</c:v>
                </c:pt>
                <c:pt idx="130">
                  <c:v>42555</c:v>
                </c:pt>
                <c:pt idx="131">
                  <c:v>42556</c:v>
                </c:pt>
                <c:pt idx="132">
                  <c:v>42557</c:v>
                </c:pt>
                <c:pt idx="133">
                  <c:v>42558</c:v>
                </c:pt>
                <c:pt idx="134">
                  <c:v>42559</c:v>
                </c:pt>
                <c:pt idx="135">
                  <c:v>42562</c:v>
                </c:pt>
                <c:pt idx="136">
                  <c:v>42563</c:v>
                </c:pt>
                <c:pt idx="137">
                  <c:v>42564</c:v>
                </c:pt>
                <c:pt idx="138">
                  <c:v>42565</c:v>
                </c:pt>
                <c:pt idx="139">
                  <c:v>42566</c:v>
                </c:pt>
                <c:pt idx="140">
                  <c:v>42569</c:v>
                </c:pt>
                <c:pt idx="141">
                  <c:v>42570</c:v>
                </c:pt>
                <c:pt idx="142">
                  <c:v>42571</c:v>
                </c:pt>
                <c:pt idx="143">
                  <c:v>42572</c:v>
                </c:pt>
                <c:pt idx="144">
                  <c:v>42573</c:v>
                </c:pt>
                <c:pt idx="145">
                  <c:v>42576</c:v>
                </c:pt>
                <c:pt idx="146">
                  <c:v>42577</c:v>
                </c:pt>
                <c:pt idx="147">
                  <c:v>42578</c:v>
                </c:pt>
                <c:pt idx="148">
                  <c:v>42579</c:v>
                </c:pt>
                <c:pt idx="149">
                  <c:v>42580</c:v>
                </c:pt>
                <c:pt idx="150">
                  <c:v>42583</c:v>
                </c:pt>
                <c:pt idx="151">
                  <c:v>42584</c:v>
                </c:pt>
                <c:pt idx="152">
                  <c:v>42585</c:v>
                </c:pt>
                <c:pt idx="153">
                  <c:v>42586</c:v>
                </c:pt>
                <c:pt idx="154">
                  <c:v>42587</c:v>
                </c:pt>
                <c:pt idx="155">
                  <c:v>42590</c:v>
                </c:pt>
                <c:pt idx="156">
                  <c:v>42591</c:v>
                </c:pt>
                <c:pt idx="157">
                  <c:v>42592</c:v>
                </c:pt>
                <c:pt idx="158">
                  <c:v>42593</c:v>
                </c:pt>
                <c:pt idx="159">
                  <c:v>42594</c:v>
                </c:pt>
                <c:pt idx="160">
                  <c:v>42597</c:v>
                </c:pt>
                <c:pt idx="161">
                  <c:v>42598</c:v>
                </c:pt>
                <c:pt idx="162">
                  <c:v>42599</c:v>
                </c:pt>
                <c:pt idx="163">
                  <c:v>42600</c:v>
                </c:pt>
                <c:pt idx="164">
                  <c:v>42601</c:v>
                </c:pt>
                <c:pt idx="165">
                  <c:v>42604</c:v>
                </c:pt>
                <c:pt idx="166">
                  <c:v>42605</c:v>
                </c:pt>
                <c:pt idx="167">
                  <c:v>42606</c:v>
                </c:pt>
                <c:pt idx="168">
                  <c:v>42607</c:v>
                </c:pt>
                <c:pt idx="169">
                  <c:v>42608</c:v>
                </c:pt>
                <c:pt idx="170">
                  <c:v>42611</c:v>
                </c:pt>
                <c:pt idx="171">
                  <c:v>42612</c:v>
                </c:pt>
                <c:pt idx="172">
                  <c:v>42613</c:v>
                </c:pt>
                <c:pt idx="173">
                  <c:v>42614</c:v>
                </c:pt>
                <c:pt idx="174">
                  <c:v>42615</c:v>
                </c:pt>
                <c:pt idx="175">
                  <c:v>42618</c:v>
                </c:pt>
                <c:pt idx="176">
                  <c:v>42619</c:v>
                </c:pt>
                <c:pt idx="177">
                  <c:v>42620</c:v>
                </c:pt>
                <c:pt idx="178">
                  <c:v>42621</c:v>
                </c:pt>
                <c:pt idx="179">
                  <c:v>42622</c:v>
                </c:pt>
                <c:pt idx="180">
                  <c:v>42625</c:v>
                </c:pt>
                <c:pt idx="181">
                  <c:v>42626</c:v>
                </c:pt>
                <c:pt idx="182">
                  <c:v>42627</c:v>
                </c:pt>
                <c:pt idx="183">
                  <c:v>42628</c:v>
                </c:pt>
                <c:pt idx="184">
                  <c:v>42629</c:v>
                </c:pt>
                <c:pt idx="185">
                  <c:v>42632</c:v>
                </c:pt>
                <c:pt idx="186">
                  <c:v>42633</c:v>
                </c:pt>
                <c:pt idx="187">
                  <c:v>42634</c:v>
                </c:pt>
                <c:pt idx="188">
                  <c:v>42635</c:v>
                </c:pt>
                <c:pt idx="189">
                  <c:v>42636</c:v>
                </c:pt>
                <c:pt idx="190">
                  <c:v>42639</c:v>
                </c:pt>
                <c:pt idx="191">
                  <c:v>42640</c:v>
                </c:pt>
                <c:pt idx="192">
                  <c:v>42641</c:v>
                </c:pt>
                <c:pt idx="193">
                  <c:v>42642</c:v>
                </c:pt>
                <c:pt idx="194">
                  <c:v>42643</c:v>
                </c:pt>
                <c:pt idx="195">
                  <c:v>42646</c:v>
                </c:pt>
                <c:pt idx="196">
                  <c:v>42647</c:v>
                </c:pt>
                <c:pt idx="197">
                  <c:v>42648</c:v>
                </c:pt>
                <c:pt idx="198">
                  <c:v>42649</c:v>
                </c:pt>
                <c:pt idx="199">
                  <c:v>42650</c:v>
                </c:pt>
                <c:pt idx="200">
                  <c:v>42653</c:v>
                </c:pt>
                <c:pt idx="201">
                  <c:v>42654</c:v>
                </c:pt>
                <c:pt idx="202">
                  <c:v>42655</c:v>
                </c:pt>
                <c:pt idx="203">
                  <c:v>42656</c:v>
                </c:pt>
                <c:pt idx="204">
                  <c:v>42657</c:v>
                </c:pt>
                <c:pt idx="205">
                  <c:v>42660</c:v>
                </c:pt>
                <c:pt idx="206">
                  <c:v>42661</c:v>
                </c:pt>
                <c:pt idx="207">
                  <c:v>42662</c:v>
                </c:pt>
                <c:pt idx="208">
                  <c:v>42663</c:v>
                </c:pt>
                <c:pt idx="209">
                  <c:v>42664</c:v>
                </c:pt>
                <c:pt idx="210">
                  <c:v>42667</c:v>
                </c:pt>
                <c:pt idx="211">
                  <c:v>42668</c:v>
                </c:pt>
                <c:pt idx="212">
                  <c:v>42669</c:v>
                </c:pt>
                <c:pt idx="213">
                  <c:v>42670</c:v>
                </c:pt>
                <c:pt idx="214">
                  <c:v>42671</c:v>
                </c:pt>
                <c:pt idx="215">
                  <c:v>42674</c:v>
                </c:pt>
                <c:pt idx="216">
                  <c:v>42675</c:v>
                </c:pt>
                <c:pt idx="217">
                  <c:v>42676</c:v>
                </c:pt>
                <c:pt idx="218">
                  <c:v>42677</c:v>
                </c:pt>
                <c:pt idx="219">
                  <c:v>42678</c:v>
                </c:pt>
                <c:pt idx="220">
                  <c:v>42681</c:v>
                </c:pt>
                <c:pt idx="221">
                  <c:v>42682</c:v>
                </c:pt>
                <c:pt idx="222">
                  <c:v>42683</c:v>
                </c:pt>
                <c:pt idx="223">
                  <c:v>42684</c:v>
                </c:pt>
                <c:pt idx="224">
                  <c:v>42685</c:v>
                </c:pt>
                <c:pt idx="225">
                  <c:v>42688</c:v>
                </c:pt>
                <c:pt idx="226">
                  <c:v>42689</c:v>
                </c:pt>
                <c:pt idx="227">
                  <c:v>42690</c:v>
                </c:pt>
                <c:pt idx="228">
                  <c:v>42691</c:v>
                </c:pt>
                <c:pt idx="229">
                  <c:v>42692</c:v>
                </c:pt>
                <c:pt idx="230">
                  <c:v>42695</c:v>
                </c:pt>
                <c:pt idx="231">
                  <c:v>42696</c:v>
                </c:pt>
                <c:pt idx="232">
                  <c:v>42697</c:v>
                </c:pt>
                <c:pt idx="233">
                  <c:v>42698</c:v>
                </c:pt>
                <c:pt idx="234">
                  <c:v>42699</c:v>
                </c:pt>
                <c:pt idx="235">
                  <c:v>42702</c:v>
                </c:pt>
                <c:pt idx="236">
                  <c:v>42703</c:v>
                </c:pt>
                <c:pt idx="237">
                  <c:v>42704</c:v>
                </c:pt>
                <c:pt idx="238">
                  <c:v>42705</c:v>
                </c:pt>
                <c:pt idx="239">
                  <c:v>42706</c:v>
                </c:pt>
                <c:pt idx="240">
                  <c:v>42709</c:v>
                </c:pt>
                <c:pt idx="241">
                  <c:v>42710</c:v>
                </c:pt>
                <c:pt idx="242">
                  <c:v>42711</c:v>
                </c:pt>
                <c:pt idx="243">
                  <c:v>42712</c:v>
                </c:pt>
                <c:pt idx="244">
                  <c:v>42713</c:v>
                </c:pt>
                <c:pt idx="245">
                  <c:v>42716</c:v>
                </c:pt>
                <c:pt idx="246">
                  <c:v>42717</c:v>
                </c:pt>
                <c:pt idx="247">
                  <c:v>42718</c:v>
                </c:pt>
                <c:pt idx="248">
                  <c:v>42719</c:v>
                </c:pt>
                <c:pt idx="249">
                  <c:v>42720</c:v>
                </c:pt>
                <c:pt idx="250">
                  <c:v>42723</c:v>
                </c:pt>
                <c:pt idx="251">
                  <c:v>42724</c:v>
                </c:pt>
                <c:pt idx="252">
                  <c:v>42725</c:v>
                </c:pt>
                <c:pt idx="253">
                  <c:v>42726</c:v>
                </c:pt>
                <c:pt idx="254">
                  <c:v>42727</c:v>
                </c:pt>
                <c:pt idx="255">
                  <c:v>42730</c:v>
                </c:pt>
                <c:pt idx="256">
                  <c:v>42731</c:v>
                </c:pt>
                <c:pt idx="257">
                  <c:v>42732</c:v>
                </c:pt>
                <c:pt idx="258">
                  <c:v>42733</c:v>
                </c:pt>
                <c:pt idx="259">
                  <c:v>42734</c:v>
                </c:pt>
                <c:pt idx="260">
                  <c:v>42737</c:v>
                </c:pt>
                <c:pt idx="261">
                  <c:v>42738</c:v>
                </c:pt>
                <c:pt idx="262">
                  <c:v>42739</c:v>
                </c:pt>
                <c:pt idx="263">
                  <c:v>42740</c:v>
                </c:pt>
                <c:pt idx="264">
                  <c:v>42741</c:v>
                </c:pt>
                <c:pt idx="265">
                  <c:v>42744</c:v>
                </c:pt>
                <c:pt idx="266">
                  <c:v>42745</c:v>
                </c:pt>
                <c:pt idx="267">
                  <c:v>42746</c:v>
                </c:pt>
                <c:pt idx="268">
                  <c:v>42747</c:v>
                </c:pt>
                <c:pt idx="269">
                  <c:v>42748</c:v>
                </c:pt>
                <c:pt idx="270">
                  <c:v>42751</c:v>
                </c:pt>
                <c:pt idx="271">
                  <c:v>42752</c:v>
                </c:pt>
                <c:pt idx="272">
                  <c:v>42753</c:v>
                </c:pt>
                <c:pt idx="273">
                  <c:v>42754</c:v>
                </c:pt>
                <c:pt idx="274">
                  <c:v>42755</c:v>
                </c:pt>
                <c:pt idx="275">
                  <c:v>42758</c:v>
                </c:pt>
                <c:pt idx="276">
                  <c:v>42759</c:v>
                </c:pt>
                <c:pt idx="277">
                  <c:v>42760</c:v>
                </c:pt>
                <c:pt idx="278">
                  <c:v>42761</c:v>
                </c:pt>
                <c:pt idx="279">
                  <c:v>42762</c:v>
                </c:pt>
                <c:pt idx="280">
                  <c:v>42765</c:v>
                </c:pt>
                <c:pt idx="281">
                  <c:v>42766</c:v>
                </c:pt>
                <c:pt idx="282">
                  <c:v>42767</c:v>
                </c:pt>
                <c:pt idx="283">
                  <c:v>42768</c:v>
                </c:pt>
                <c:pt idx="284">
                  <c:v>42769</c:v>
                </c:pt>
                <c:pt idx="285">
                  <c:v>42772</c:v>
                </c:pt>
                <c:pt idx="286">
                  <c:v>42773</c:v>
                </c:pt>
                <c:pt idx="287">
                  <c:v>42774</c:v>
                </c:pt>
                <c:pt idx="288">
                  <c:v>42775</c:v>
                </c:pt>
                <c:pt idx="289">
                  <c:v>42776</c:v>
                </c:pt>
                <c:pt idx="290">
                  <c:v>42779</c:v>
                </c:pt>
                <c:pt idx="291">
                  <c:v>42780</c:v>
                </c:pt>
                <c:pt idx="292">
                  <c:v>42781</c:v>
                </c:pt>
                <c:pt idx="293">
                  <c:v>42782</c:v>
                </c:pt>
                <c:pt idx="294">
                  <c:v>42783</c:v>
                </c:pt>
                <c:pt idx="295">
                  <c:v>42786</c:v>
                </c:pt>
                <c:pt idx="296">
                  <c:v>42787</c:v>
                </c:pt>
                <c:pt idx="297">
                  <c:v>42788</c:v>
                </c:pt>
                <c:pt idx="298">
                  <c:v>42789</c:v>
                </c:pt>
                <c:pt idx="299">
                  <c:v>42790</c:v>
                </c:pt>
                <c:pt idx="300">
                  <c:v>42793</c:v>
                </c:pt>
                <c:pt idx="301">
                  <c:v>42794</c:v>
                </c:pt>
                <c:pt idx="302">
                  <c:v>42795</c:v>
                </c:pt>
                <c:pt idx="303">
                  <c:v>42796</c:v>
                </c:pt>
                <c:pt idx="304">
                  <c:v>42797</c:v>
                </c:pt>
                <c:pt idx="305">
                  <c:v>42800</c:v>
                </c:pt>
                <c:pt idx="306">
                  <c:v>42801</c:v>
                </c:pt>
                <c:pt idx="307">
                  <c:v>42802</c:v>
                </c:pt>
                <c:pt idx="308">
                  <c:v>42803</c:v>
                </c:pt>
                <c:pt idx="309">
                  <c:v>42804</c:v>
                </c:pt>
                <c:pt idx="310">
                  <c:v>42807</c:v>
                </c:pt>
                <c:pt idx="311">
                  <c:v>42808</c:v>
                </c:pt>
                <c:pt idx="312">
                  <c:v>42809</c:v>
                </c:pt>
                <c:pt idx="313">
                  <c:v>42810</c:v>
                </c:pt>
                <c:pt idx="314">
                  <c:v>42811</c:v>
                </c:pt>
                <c:pt idx="315">
                  <c:v>42814</c:v>
                </c:pt>
                <c:pt idx="316">
                  <c:v>42815</c:v>
                </c:pt>
                <c:pt idx="317">
                  <c:v>42816</c:v>
                </c:pt>
                <c:pt idx="318">
                  <c:v>42817</c:v>
                </c:pt>
                <c:pt idx="319">
                  <c:v>42818</c:v>
                </c:pt>
                <c:pt idx="320">
                  <c:v>42821</c:v>
                </c:pt>
                <c:pt idx="321">
                  <c:v>42822</c:v>
                </c:pt>
                <c:pt idx="322">
                  <c:v>42823</c:v>
                </c:pt>
                <c:pt idx="323">
                  <c:v>42824</c:v>
                </c:pt>
                <c:pt idx="324">
                  <c:v>42825</c:v>
                </c:pt>
                <c:pt idx="325">
                  <c:v>42828</c:v>
                </c:pt>
                <c:pt idx="326">
                  <c:v>42829</c:v>
                </c:pt>
                <c:pt idx="327">
                  <c:v>42830</c:v>
                </c:pt>
                <c:pt idx="328">
                  <c:v>42831</c:v>
                </c:pt>
                <c:pt idx="329">
                  <c:v>42832</c:v>
                </c:pt>
                <c:pt idx="330">
                  <c:v>42835</c:v>
                </c:pt>
                <c:pt idx="331">
                  <c:v>42836</c:v>
                </c:pt>
                <c:pt idx="332">
                  <c:v>42837</c:v>
                </c:pt>
                <c:pt idx="333">
                  <c:v>42838</c:v>
                </c:pt>
                <c:pt idx="334">
                  <c:v>42839</c:v>
                </c:pt>
                <c:pt idx="335">
                  <c:v>42842</c:v>
                </c:pt>
                <c:pt idx="336">
                  <c:v>42843</c:v>
                </c:pt>
                <c:pt idx="337">
                  <c:v>42844</c:v>
                </c:pt>
                <c:pt idx="338">
                  <c:v>42845</c:v>
                </c:pt>
                <c:pt idx="339">
                  <c:v>42846</c:v>
                </c:pt>
                <c:pt idx="340">
                  <c:v>42849</c:v>
                </c:pt>
                <c:pt idx="341">
                  <c:v>42850</c:v>
                </c:pt>
                <c:pt idx="342">
                  <c:v>42851</c:v>
                </c:pt>
                <c:pt idx="343">
                  <c:v>42852</c:v>
                </c:pt>
                <c:pt idx="344">
                  <c:v>42853</c:v>
                </c:pt>
                <c:pt idx="345">
                  <c:v>42856</c:v>
                </c:pt>
                <c:pt idx="346">
                  <c:v>42857</c:v>
                </c:pt>
                <c:pt idx="347">
                  <c:v>42858</c:v>
                </c:pt>
                <c:pt idx="348">
                  <c:v>42859</c:v>
                </c:pt>
                <c:pt idx="349">
                  <c:v>42860</c:v>
                </c:pt>
                <c:pt idx="350">
                  <c:v>42863</c:v>
                </c:pt>
                <c:pt idx="351">
                  <c:v>42864</c:v>
                </c:pt>
                <c:pt idx="352">
                  <c:v>42865</c:v>
                </c:pt>
                <c:pt idx="353">
                  <c:v>42866</c:v>
                </c:pt>
                <c:pt idx="354">
                  <c:v>42867</c:v>
                </c:pt>
                <c:pt idx="355">
                  <c:v>42870</c:v>
                </c:pt>
                <c:pt idx="356">
                  <c:v>42871</c:v>
                </c:pt>
                <c:pt idx="357">
                  <c:v>42872</c:v>
                </c:pt>
                <c:pt idx="358">
                  <c:v>42873</c:v>
                </c:pt>
                <c:pt idx="359">
                  <c:v>42874</c:v>
                </c:pt>
                <c:pt idx="360">
                  <c:v>42877</c:v>
                </c:pt>
                <c:pt idx="361">
                  <c:v>42878</c:v>
                </c:pt>
                <c:pt idx="362">
                  <c:v>42879</c:v>
                </c:pt>
                <c:pt idx="363">
                  <c:v>42880</c:v>
                </c:pt>
                <c:pt idx="364">
                  <c:v>42881</c:v>
                </c:pt>
                <c:pt idx="365">
                  <c:v>42884</c:v>
                </c:pt>
                <c:pt idx="366">
                  <c:v>42885</c:v>
                </c:pt>
                <c:pt idx="367">
                  <c:v>42886</c:v>
                </c:pt>
                <c:pt idx="368">
                  <c:v>42887</c:v>
                </c:pt>
                <c:pt idx="369">
                  <c:v>42888</c:v>
                </c:pt>
                <c:pt idx="370">
                  <c:v>42891</c:v>
                </c:pt>
                <c:pt idx="371">
                  <c:v>42892</c:v>
                </c:pt>
                <c:pt idx="372">
                  <c:v>42893</c:v>
                </c:pt>
                <c:pt idx="373">
                  <c:v>42894</c:v>
                </c:pt>
                <c:pt idx="374">
                  <c:v>42895</c:v>
                </c:pt>
                <c:pt idx="375">
                  <c:v>42898</c:v>
                </c:pt>
                <c:pt idx="376">
                  <c:v>42899</c:v>
                </c:pt>
                <c:pt idx="377">
                  <c:v>42900</c:v>
                </c:pt>
                <c:pt idx="378">
                  <c:v>42901</c:v>
                </c:pt>
                <c:pt idx="379">
                  <c:v>42902</c:v>
                </c:pt>
                <c:pt idx="380">
                  <c:v>42905</c:v>
                </c:pt>
                <c:pt idx="381">
                  <c:v>42906</c:v>
                </c:pt>
                <c:pt idx="382">
                  <c:v>42907</c:v>
                </c:pt>
                <c:pt idx="383">
                  <c:v>42908</c:v>
                </c:pt>
                <c:pt idx="384">
                  <c:v>42909</c:v>
                </c:pt>
                <c:pt idx="385">
                  <c:v>42912</c:v>
                </c:pt>
                <c:pt idx="386">
                  <c:v>42913</c:v>
                </c:pt>
                <c:pt idx="387">
                  <c:v>42914</c:v>
                </c:pt>
                <c:pt idx="388">
                  <c:v>42915</c:v>
                </c:pt>
                <c:pt idx="389">
                  <c:v>42916</c:v>
                </c:pt>
                <c:pt idx="390">
                  <c:v>42919</c:v>
                </c:pt>
                <c:pt idx="391">
                  <c:v>42920</c:v>
                </c:pt>
                <c:pt idx="392">
                  <c:v>42921</c:v>
                </c:pt>
                <c:pt idx="393">
                  <c:v>42922</c:v>
                </c:pt>
                <c:pt idx="394">
                  <c:v>42923</c:v>
                </c:pt>
                <c:pt idx="395">
                  <c:v>42926</c:v>
                </c:pt>
                <c:pt idx="396">
                  <c:v>42927</c:v>
                </c:pt>
                <c:pt idx="397">
                  <c:v>42928</c:v>
                </c:pt>
                <c:pt idx="398">
                  <c:v>42929</c:v>
                </c:pt>
                <c:pt idx="399">
                  <c:v>42930</c:v>
                </c:pt>
                <c:pt idx="400">
                  <c:v>42933</c:v>
                </c:pt>
                <c:pt idx="401">
                  <c:v>42934</c:v>
                </c:pt>
                <c:pt idx="402">
                  <c:v>42935</c:v>
                </c:pt>
                <c:pt idx="403">
                  <c:v>42936</c:v>
                </c:pt>
                <c:pt idx="404">
                  <c:v>42937</c:v>
                </c:pt>
                <c:pt idx="405">
                  <c:v>42940</c:v>
                </c:pt>
                <c:pt idx="406">
                  <c:v>42941</c:v>
                </c:pt>
                <c:pt idx="407">
                  <c:v>42942</c:v>
                </c:pt>
                <c:pt idx="408">
                  <c:v>42943</c:v>
                </c:pt>
                <c:pt idx="409">
                  <c:v>42944</c:v>
                </c:pt>
                <c:pt idx="410">
                  <c:v>42947</c:v>
                </c:pt>
                <c:pt idx="411">
                  <c:v>42948</c:v>
                </c:pt>
                <c:pt idx="412">
                  <c:v>42949</c:v>
                </c:pt>
                <c:pt idx="413">
                  <c:v>42950</c:v>
                </c:pt>
                <c:pt idx="414">
                  <c:v>42951</c:v>
                </c:pt>
                <c:pt idx="415">
                  <c:v>42954</c:v>
                </c:pt>
                <c:pt idx="416">
                  <c:v>42955</c:v>
                </c:pt>
                <c:pt idx="417">
                  <c:v>42956</c:v>
                </c:pt>
                <c:pt idx="418">
                  <c:v>42957</c:v>
                </c:pt>
                <c:pt idx="419">
                  <c:v>42958</c:v>
                </c:pt>
                <c:pt idx="420">
                  <c:v>42961</c:v>
                </c:pt>
                <c:pt idx="421">
                  <c:v>42962</c:v>
                </c:pt>
                <c:pt idx="422">
                  <c:v>42963</c:v>
                </c:pt>
                <c:pt idx="423">
                  <c:v>42964</c:v>
                </c:pt>
                <c:pt idx="424">
                  <c:v>42965</c:v>
                </c:pt>
                <c:pt idx="425">
                  <c:v>42968</c:v>
                </c:pt>
                <c:pt idx="426">
                  <c:v>42969</c:v>
                </c:pt>
                <c:pt idx="427">
                  <c:v>42970</c:v>
                </c:pt>
                <c:pt idx="428">
                  <c:v>42971</c:v>
                </c:pt>
                <c:pt idx="429">
                  <c:v>42972</c:v>
                </c:pt>
                <c:pt idx="430">
                  <c:v>42975</c:v>
                </c:pt>
                <c:pt idx="431">
                  <c:v>42976</c:v>
                </c:pt>
                <c:pt idx="432">
                  <c:v>42977</c:v>
                </c:pt>
                <c:pt idx="433">
                  <c:v>42978</c:v>
                </c:pt>
                <c:pt idx="434">
                  <c:v>42979</c:v>
                </c:pt>
                <c:pt idx="435">
                  <c:v>42982</c:v>
                </c:pt>
                <c:pt idx="436">
                  <c:v>42983</c:v>
                </c:pt>
                <c:pt idx="437">
                  <c:v>42984</c:v>
                </c:pt>
                <c:pt idx="438">
                  <c:v>42985</c:v>
                </c:pt>
                <c:pt idx="439">
                  <c:v>42986</c:v>
                </c:pt>
                <c:pt idx="440">
                  <c:v>42989</c:v>
                </c:pt>
                <c:pt idx="441">
                  <c:v>42990</c:v>
                </c:pt>
                <c:pt idx="442">
                  <c:v>42991</c:v>
                </c:pt>
                <c:pt idx="443">
                  <c:v>42992</c:v>
                </c:pt>
                <c:pt idx="444">
                  <c:v>42993</c:v>
                </c:pt>
                <c:pt idx="445">
                  <c:v>42996</c:v>
                </c:pt>
                <c:pt idx="446">
                  <c:v>42997</c:v>
                </c:pt>
                <c:pt idx="447">
                  <c:v>42998</c:v>
                </c:pt>
                <c:pt idx="448">
                  <c:v>42999</c:v>
                </c:pt>
                <c:pt idx="449">
                  <c:v>43000</c:v>
                </c:pt>
                <c:pt idx="450">
                  <c:v>43003</c:v>
                </c:pt>
                <c:pt idx="451">
                  <c:v>43004</c:v>
                </c:pt>
                <c:pt idx="452">
                  <c:v>43005</c:v>
                </c:pt>
                <c:pt idx="453">
                  <c:v>43006</c:v>
                </c:pt>
                <c:pt idx="454">
                  <c:v>43007</c:v>
                </c:pt>
                <c:pt idx="455">
                  <c:v>43010</c:v>
                </c:pt>
                <c:pt idx="456">
                  <c:v>43011</c:v>
                </c:pt>
                <c:pt idx="457">
                  <c:v>43012</c:v>
                </c:pt>
                <c:pt idx="458">
                  <c:v>43013</c:v>
                </c:pt>
                <c:pt idx="459">
                  <c:v>43014</c:v>
                </c:pt>
                <c:pt idx="460">
                  <c:v>43017</c:v>
                </c:pt>
                <c:pt idx="461">
                  <c:v>43018</c:v>
                </c:pt>
                <c:pt idx="462">
                  <c:v>43019</c:v>
                </c:pt>
                <c:pt idx="463">
                  <c:v>43020</c:v>
                </c:pt>
                <c:pt idx="464">
                  <c:v>43021</c:v>
                </c:pt>
                <c:pt idx="465">
                  <c:v>43024</c:v>
                </c:pt>
                <c:pt idx="466">
                  <c:v>43025</c:v>
                </c:pt>
                <c:pt idx="467">
                  <c:v>43026</c:v>
                </c:pt>
                <c:pt idx="468">
                  <c:v>43027</c:v>
                </c:pt>
                <c:pt idx="469">
                  <c:v>43028</c:v>
                </c:pt>
                <c:pt idx="470">
                  <c:v>43031</c:v>
                </c:pt>
                <c:pt idx="471">
                  <c:v>43032</c:v>
                </c:pt>
                <c:pt idx="472">
                  <c:v>43033</c:v>
                </c:pt>
                <c:pt idx="473">
                  <c:v>43034</c:v>
                </c:pt>
                <c:pt idx="474">
                  <c:v>43035</c:v>
                </c:pt>
                <c:pt idx="475">
                  <c:v>43038</c:v>
                </c:pt>
                <c:pt idx="476">
                  <c:v>43039</c:v>
                </c:pt>
                <c:pt idx="477">
                  <c:v>43040</c:v>
                </c:pt>
                <c:pt idx="478">
                  <c:v>43041</c:v>
                </c:pt>
                <c:pt idx="479">
                  <c:v>43042</c:v>
                </c:pt>
                <c:pt idx="480">
                  <c:v>43045</c:v>
                </c:pt>
                <c:pt idx="481">
                  <c:v>43046</c:v>
                </c:pt>
                <c:pt idx="482">
                  <c:v>43047</c:v>
                </c:pt>
                <c:pt idx="483">
                  <c:v>43048</c:v>
                </c:pt>
                <c:pt idx="484">
                  <c:v>43049</c:v>
                </c:pt>
                <c:pt idx="485">
                  <c:v>43052</c:v>
                </c:pt>
                <c:pt idx="486">
                  <c:v>43053</c:v>
                </c:pt>
                <c:pt idx="487">
                  <c:v>43054</c:v>
                </c:pt>
                <c:pt idx="488">
                  <c:v>43055</c:v>
                </c:pt>
                <c:pt idx="489">
                  <c:v>43056</c:v>
                </c:pt>
                <c:pt idx="490">
                  <c:v>43059</c:v>
                </c:pt>
                <c:pt idx="491">
                  <c:v>43060</c:v>
                </c:pt>
                <c:pt idx="492">
                  <c:v>43061</c:v>
                </c:pt>
                <c:pt idx="493">
                  <c:v>43062</c:v>
                </c:pt>
                <c:pt idx="494">
                  <c:v>43063</c:v>
                </c:pt>
                <c:pt idx="495">
                  <c:v>43066</c:v>
                </c:pt>
                <c:pt idx="496">
                  <c:v>43067</c:v>
                </c:pt>
                <c:pt idx="497">
                  <c:v>43068</c:v>
                </c:pt>
                <c:pt idx="498">
                  <c:v>43069</c:v>
                </c:pt>
                <c:pt idx="499">
                  <c:v>43070</c:v>
                </c:pt>
                <c:pt idx="500">
                  <c:v>43073</c:v>
                </c:pt>
                <c:pt idx="501">
                  <c:v>43074</c:v>
                </c:pt>
                <c:pt idx="502">
                  <c:v>43075</c:v>
                </c:pt>
                <c:pt idx="503">
                  <c:v>43076</c:v>
                </c:pt>
                <c:pt idx="504">
                  <c:v>43077</c:v>
                </c:pt>
                <c:pt idx="505">
                  <c:v>43080</c:v>
                </c:pt>
                <c:pt idx="506">
                  <c:v>43081</c:v>
                </c:pt>
                <c:pt idx="507">
                  <c:v>43082</c:v>
                </c:pt>
                <c:pt idx="508">
                  <c:v>43083</c:v>
                </c:pt>
                <c:pt idx="509">
                  <c:v>43084</c:v>
                </c:pt>
                <c:pt idx="510">
                  <c:v>43087</c:v>
                </c:pt>
                <c:pt idx="511">
                  <c:v>43088</c:v>
                </c:pt>
                <c:pt idx="512">
                  <c:v>43089</c:v>
                </c:pt>
                <c:pt idx="513">
                  <c:v>43090</c:v>
                </c:pt>
                <c:pt idx="514">
                  <c:v>43091</c:v>
                </c:pt>
                <c:pt idx="515">
                  <c:v>43094</c:v>
                </c:pt>
                <c:pt idx="516">
                  <c:v>43095</c:v>
                </c:pt>
                <c:pt idx="517">
                  <c:v>43096</c:v>
                </c:pt>
                <c:pt idx="518">
                  <c:v>43097</c:v>
                </c:pt>
                <c:pt idx="519">
                  <c:v>43098</c:v>
                </c:pt>
                <c:pt idx="520">
                  <c:v>43101</c:v>
                </c:pt>
                <c:pt idx="521">
                  <c:v>43102</c:v>
                </c:pt>
                <c:pt idx="522">
                  <c:v>43103</c:v>
                </c:pt>
                <c:pt idx="523">
                  <c:v>43104</c:v>
                </c:pt>
                <c:pt idx="524">
                  <c:v>43105</c:v>
                </c:pt>
                <c:pt idx="525">
                  <c:v>43108</c:v>
                </c:pt>
                <c:pt idx="526">
                  <c:v>43109</c:v>
                </c:pt>
                <c:pt idx="527">
                  <c:v>43110</c:v>
                </c:pt>
                <c:pt idx="528">
                  <c:v>43111</c:v>
                </c:pt>
                <c:pt idx="529">
                  <c:v>43112</c:v>
                </c:pt>
                <c:pt idx="530">
                  <c:v>43115</c:v>
                </c:pt>
                <c:pt idx="531">
                  <c:v>43116</c:v>
                </c:pt>
                <c:pt idx="532">
                  <c:v>43117</c:v>
                </c:pt>
                <c:pt idx="533">
                  <c:v>43118</c:v>
                </c:pt>
                <c:pt idx="534">
                  <c:v>43119</c:v>
                </c:pt>
                <c:pt idx="535">
                  <c:v>43122</c:v>
                </c:pt>
                <c:pt idx="536">
                  <c:v>43123</c:v>
                </c:pt>
                <c:pt idx="537">
                  <c:v>43124</c:v>
                </c:pt>
                <c:pt idx="538">
                  <c:v>43125</c:v>
                </c:pt>
                <c:pt idx="539">
                  <c:v>43126</c:v>
                </c:pt>
                <c:pt idx="540">
                  <c:v>43129</c:v>
                </c:pt>
                <c:pt idx="541">
                  <c:v>43130</c:v>
                </c:pt>
                <c:pt idx="542">
                  <c:v>43131</c:v>
                </c:pt>
                <c:pt idx="543">
                  <c:v>43132</c:v>
                </c:pt>
                <c:pt idx="544">
                  <c:v>43133</c:v>
                </c:pt>
                <c:pt idx="545">
                  <c:v>43136</c:v>
                </c:pt>
                <c:pt idx="546">
                  <c:v>43137</c:v>
                </c:pt>
                <c:pt idx="547">
                  <c:v>43138</c:v>
                </c:pt>
                <c:pt idx="548">
                  <c:v>43139</c:v>
                </c:pt>
                <c:pt idx="549">
                  <c:v>43140</c:v>
                </c:pt>
                <c:pt idx="550">
                  <c:v>43143</c:v>
                </c:pt>
                <c:pt idx="551">
                  <c:v>43144</c:v>
                </c:pt>
                <c:pt idx="552">
                  <c:v>43145</c:v>
                </c:pt>
                <c:pt idx="553">
                  <c:v>43146</c:v>
                </c:pt>
                <c:pt idx="554">
                  <c:v>43147</c:v>
                </c:pt>
                <c:pt idx="555">
                  <c:v>43150</c:v>
                </c:pt>
                <c:pt idx="556">
                  <c:v>43151</c:v>
                </c:pt>
                <c:pt idx="557">
                  <c:v>43152</c:v>
                </c:pt>
                <c:pt idx="558">
                  <c:v>43153</c:v>
                </c:pt>
                <c:pt idx="559">
                  <c:v>43154</c:v>
                </c:pt>
                <c:pt idx="560">
                  <c:v>43157</c:v>
                </c:pt>
                <c:pt idx="561">
                  <c:v>43158</c:v>
                </c:pt>
                <c:pt idx="562">
                  <c:v>43159</c:v>
                </c:pt>
                <c:pt idx="563">
                  <c:v>43160</c:v>
                </c:pt>
                <c:pt idx="564">
                  <c:v>43161</c:v>
                </c:pt>
                <c:pt idx="565">
                  <c:v>43164</c:v>
                </c:pt>
                <c:pt idx="566">
                  <c:v>43165</c:v>
                </c:pt>
                <c:pt idx="567">
                  <c:v>43166</c:v>
                </c:pt>
                <c:pt idx="568">
                  <c:v>43167</c:v>
                </c:pt>
                <c:pt idx="569">
                  <c:v>43168</c:v>
                </c:pt>
                <c:pt idx="570">
                  <c:v>43171</c:v>
                </c:pt>
                <c:pt idx="571">
                  <c:v>43172</c:v>
                </c:pt>
                <c:pt idx="572">
                  <c:v>43173</c:v>
                </c:pt>
                <c:pt idx="573">
                  <c:v>43174</c:v>
                </c:pt>
                <c:pt idx="574">
                  <c:v>43175</c:v>
                </c:pt>
                <c:pt idx="575">
                  <c:v>43178</c:v>
                </c:pt>
                <c:pt idx="576">
                  <c:v>43179</c:v>
                </c:pt>
                <c:pt idx="577">
                  <c:v>43180</c:v>
                </c:pt>
                <c:pt idx="578">
                  <c:v>43181</c:v>
                </c:pt>
                <c:pt idx="579">
                  <c:v>43182</c:v>
                </c:pt>
                <c:pt idx="580">
                  <c:v>43185</c:v>
                </c:pt>
                <c:pt idx="581">
                  <c:v>43186</c:v>
                </c:pt>
                <c:pt idx="582">
                  <c:v>43187</c:v>
                </c:pt>
                <c:pt idx="583">
                  <c:v>43188</c:v>
                </c:pt>
                <c:pt idx="584">
                  <c:v>43189</c:v>
                </c:pt>
                <c:pt idx="585">
                  <c:v>43192</c:v>
                </c:pt>
                <c:pt idx="586">
                  <c:v>43193</c:v>
                </c:pt>
                <c:pt idx="587">
                  <c:v>43194</c:v>
                </c:pt>
                <c:pt idx="588">
                  <c:v>43195</c:v>
                </c:pt>
                <c:pt idx="589">
                  <c:v>43196</c:v>
                </c:pt>
                <c:pt idx="590">
                  <c:v>43199</c:v>
                </c:pt>
                <c:pt idx="591">
                  <c:v>43200</c:v>
                </c:pt>
                <c:pt idx="592">
                  <c:v>43201</c:v>
                </c:pt>
                <c:pt idx="593">
                  <c:v>43202</c:v>
                </c:pt>
                <c:pt idx="594">
                  <c:v>43203</c:v>
                </c:pt>
                <c:pt idx="595">
                  <c:v>43206</c:v>
                </c:pt>
                <c:pt idx="596">
                  <c:v>43207</c:v>
                </c:pt>
                <c:pt idx="597">
                  <c:v>43208</c:v>
                </c:pt>
                <c:pt idx="598">
                  <c:v>43209</c:v>
                </c:pt>
                <c:pt idx="599">
                  <c:v>43210</c:v>
                </c:pt>
                <c:pt idx="600">
                  <c:v>43213</c:v>
                </c:pt>
                <c:pt idx="601">
                  <c:v>43214</c:v>
                </c:pt>
                <c:pt idx="602">
                  <c:v>43215</c:v>
                </c:pt>
                <c:pt idx="603">
                  <c:v>43216</c:v>
                </c:pt>
                <c:pt idx="604">
                  <c:v>43217</c:v>
                </c:pt>
                <c:pt idx="605">
                  <c:v>43220</c:v>
                </c:pt>
                <c:pt idx="606">
                  <c:v>43221</c:v>
                </c:pt>
                <c:pt idx="607">
                  <c:v>43222</c:v>
                </c:pt>
                <c:pt idx="608">
                  <c:v>43223</c:v>
                </c:pt>
                <c:pt idx="609">
                  <c:v>43224</c:v>
                </c:pt>
                <c:pt idx="610">
                  <c:v>43227</c:v>
                </c:pt>
                <c:pt idx="611">
                  <c:v>43228</c:v>
                </c:pt>
                <c:pt idx="612">
                  <c:v>43229</c:v>
                </c:pt>
                <c:pt idx="613">
                  <c:v>43230</c:v>
                </c:pt>
                <c:pt idx="614">
                  <c:v>43231</c:v>
                </c:pt>
                <c:pt idx="615">
                  <c:v>43234</c:v>
                </c:pt>
                <c:pt idx="616">
                  <c:v>43235</c:v>
                </c:pt>
                <c:pt idx="617">
                  <c:v>43236</c:v>
                </c:pt>
                <c:pt idx="618">
                  <c:v>43237</c:v>
                </c:pt>
                <c:pt idx="619">
                  <c:v>43238</c:v>
                </c:pt>
                <c:pt idx="620">
                  <c:v>43241</c:v>
                </c:pt>
                <c:pt idx="621">
                  <c:v>43242</c:v>
                </c:pt>
                <c:pt idx="622">
                  <c:v>43243</c:v>
                </c:pt>
                <c:pt idx="623">
                  <c:v>43244</c:v>
                </c:pt>
                <c:pt idx="624">
                  <c:v>43245</c:v>
                </c:pt>
                <c:pt idx="625">
                  <c:v>43248</c:v>
                </c:pt>
                <c:pt idx="626">
                  <c:v>43249</c:v>
                </c:pt>
                <c:pt idx="627">
                  <c:v>43250</c:v>
                </c:pt>
                <c:pt idx="628">
                  <c:v>43251</c:v>
                </c:pt>
                <c:pt idx="629">
                  <c:v>43252</c:v>
                </c:pt>
                <c:pt idx="630">
                  <c:v>43255</c:v>
                </c:pt>
                <c:pt idx="631">
                  <c:v>43256</c:v>
                </c:pt>
                <c:pt idx="632">
                  <c:v>43257</c:v>
                </c:pt>
                <c:pt idx="633">
                  <c:v>43258</c:v>
                </c:pt>
                <c:pt idx="634">
                  <c:v>43259</c:v>
                </c:pt>
                <c:pt idx="635">
                  <c:v>43262</c:v>
                </c:pt>
                <c:pt idx="636">
                  <c:v>43263</c:v>
                </c:pt>
                <c:pt idx="637">
                  <c:v>43264</c:v>
                </c:pt>
                <c:pt idx="638">
                  <c:v>43265</c:v>
                </c:pt>
                <c:pt idx="639">
                  <c:v>43266</c:v>
                </c:pt>
                <c:pt idx="640">
                  <c:v>43269</c:v>
                </c:pt>
                <c:pt idx="641">
                  <c:v>43270</c:v>
                </c:pt>
                <c:pt idx="642">
                  <c:v>43271</c:v>
                </c:pt>
                <c:pt idx="643">
                  <c:v>43272</c:v>
                </c:pt>
                <c:pt idx="644">
                  <c:v>43273</c:v>
                </c:pt>
                <c:pt idx="645">
                  <c:v>43276</c:v>
                </c:pt>
                <c:pt idx="646">
                  <c:v>43277</c:v>
                </c:pt>
                <c:pt idx="647">
                  <c:v>43278</c:v>
                </c:pt>
                <c:pt idx="648">
                  <c:v>43279</c:v>
                </c:pt>
                <c:pt idx="649">
                  <c:v>43280</c:v>
                </c:pt>
                <c:pt idx="650">
                  <c:v>43283</c:v>
                </c:pt>
                <c:pt idx="651">
                  <c:v>43284</c:v>
                </c:pt>
                <c:pt idx="652">
                  <c:v>43285</c:v>
                </c:pt>
                <c:pt idx="653">
                  <c:v>43286</c:v>
                </c:pt>
                <c:pt idx="654">
                  <c:v>43287</c:v>
                </c:pt>
                <c:pt idx="655">
                  <c:v>43290</c:v>
                </c:pt>
                <c:pt idx="656">
                  <c:v>43291</c:v>
                </c:pt>
                <c:pt idx="657">
                  <c:v>43292</c:v>
                </c:pt>
                <c:pt idx="658">
                  <c:v>43293</c:v>
                </c:pt>
                <c:pt idx="659">
                  <c:v>43294</c:v>
                </c:pt>
                <c:pt idx="660">
                  <c:v>43297</c:v>
                </c:pt>
                <c:pt idx="661">
                  <c:v>43298</c:v>
                </c:pt>
                <c:pt idx="662">
                  <c:v>43299</c:v>
                </c:pt>
                <c:pt idx="663">
                  <c:v>43300</c:v>
                </c:pt>
                <c:pt idx="664">
                  <c:v>43301</c:v>
                </c:pt>
                <c:pt idx="665">
                  <c:v>43304</c:v>
                </c:pt>
                <c:pt idx="666">
                  <c:v>43305</c:v>
                </c:pt>
                <c:pt idx="667">
                  <c:v>43306</c:v>
                </c:pt>
                <c:pt idx="668">
                  <c:v>43307</c:v>
                </c:pt>
                <c:pt idx="669">
                  <c:v>43308</c:v>
                </c:pt>
                <c:pt idx="670">
                  <c:v>43311</c:v>
                </c:pt>
                <c:pt idx="671">
                  <c:v>43312</c:v>
                </c:pt>
                <c:pt idx="672">
                  <c:v>43313</c:v>
                </c:pt>
                <c:pt idx="673">
                  <c:v>43314</c:v>
                </c:pt>
                <c:pt idx="674">
                  <c:v>43315</c:v>
                </c:pt>
                <c:pt idx="675">
                  <c:v>43318</c:v>
                </c:pt>
                <c:pt idx="676">
                  <c:v>43319</c:v>
                </c:pt>
                <c:pt idx="677">
                  <c:v>43320</c:v>
                </c:pt>
                <c:pt idx="678">
                  <c:v>43321</c:v>
                </c:pt>
                <c:pt idx="679">
                  <c:v>43322</c:v>
                </c:pt>
                <c:pt idx="680">
                  <c:v>43325</c:v>
                </c:pt>
                <c:pt idx="681">
                  <c:v>43326</c:v>
                </c:pt>
                <c:pt idx="682">
                  <c:v>43327</c:v>
                </c:pt>
                <c:pt idx="683">
                  <c:v>43328</c:v>
                </c:pt>
                <c:pt idx="684">
                  <c:v>43329</c:v>
                </c:pt>
                <c:pt idx="685">
                  <c:v>43332</c:v>
                </c:pt>
                <c:pt idx="686">
                  <c:v>43333</c:v>
                </c:pt>
                <c:pt idx="687">
                  <c:v>43334</c:v>
                </c:pt>
                <c:pt idx="688">
                  <c:v>43335</c:v>
                </c:pt>
                <c:pt idx="689">
                  <c:v>43336</c:v>
                </c:pt>
                <c:pt idx="690">
                  <c:v>43339</c:v>
                </c:pt>
                <c:pt idx="691">
                  <c:v>43340</c:v>
                </c:pt>
                <c:pt idx="692">
                  <c:v>43341</c:v>
                </c:pt>
                <c:pt idx="693">
                  <c:v>43342</c:v>
                </c:pt>
                <c:pt idx="694">
                  <c:v>43343</c:v>
                </c:pt>
                <c:pt idx="695">
                  <c:v>43346</c:v>
                </c:pt>
                <c:pt idx="696">
                  <c:v>43347</c:v>
                </c:pt>
                <c:pt idx="697">
                  <c:v>43348</c:v>
                </c:pt>
                <c:pt idx="698">
                  <c:v>43349</c:v>
                </c:pt>
                <c:pt idx="699">
                  <c:v>43350</c:v>
                </c:pt>
                <c:pt idx="700">
                  <c:v>43353</c:v>
                </c:pt>
                <c:pt idx="701">
                  <c:v>43354</c:v>
                </c:pt>
                <c:pt idx="702">
                  <c:v>43355</c:v>
                </c:pt>
                <c:pt idx="703">
                  <c:v>43356</c:v>
                </c:pt>
                <c:pt idx="704">
                  <c:v>43357</c:v>
                </c:pt>
                <c:pt idx="705">
                  <c:v>43360</c:v>
                </c:pt>
                <c:pt idx="706">
                  <c:v>43361</c:v>
                </c:pt>
                <c:pt idx="707">
                  <c:v>43362</c:v>
                </c:pt>
                <c:pt idx="708">
                  <c:v>43363</c:v>
                </c:pt>
                <c:pt idx="709">
                  <c:v>43364</c:v>
                </c:pt>
                <c:pt idx="710">
                  <c:v>43367</c:v>
                </c:pt>
                <c:pt idx="711">
                  <c:v>43368</c:v>
                </c:pt>
                <c:pt idx="712">
                  <c:v>43369</c:v>
                </c:pt>
                <c:pt idx="713">
                  <c:v>43370</c:v>
                </c:pt>
                <c:pt idx="714">
                  <c:v>43371</c:v>
                </c:pt>
                <c:pt idx="715">
                  <c:v>43374</c:v>
                </c:pt>
                <c:pt idx="716">
                  <c:v>43375</c:v>
                </c:pt>
                <c:pt idx="717">
                  <c:v>43376</c:v>
                </c:pt>
                <c:pt idx="718">
                  <c:v>43377</c:v>
                </c:pt>
                <c:pt idx="719">
                  <c:v>43378</c:v>
                </c:pt>
                <c:pt idx="720">
                  <c:v>43381</c:v>
                </c:pt>
                <c:pt idx="721">
                  <c:v>43382</c:v>
                </c:pt>
                <c:pt idx="722">
                  <c:v>43383</c:v>
                </c:pt>
                <c:pt idx="723">
                  <c:v>43384</c:v>
                </c:pt>
                <c:pt idx="724">
                  <c:v>43385</c:v>
                </c:pt>
                <c:pt idx="725">
                  <c:v>43388</c:v>
                </c:pt>
                <c:pt idx="726">
                  <c:v>43389</c:v>
                </c:pt>
                <c:pt idx="727">
                  <c:v>43390</c:v>
                </c:pt>
                <c:pt idx="728">
                  <c:v>43391</c:v>
                </c:pt>
                <c:pt idx="729">
                  <c:v>43392</c:v>
                </c:pt>
                <c:pt idx="730">
                  <c:v>43395</c:v>
                </c:pt>
                <c:pt idx="731">
                  <c:v>43396</c:v>
                </c:pt>
                <c:pt idx="732">
                  <c:v>43397</c:v>
                </c:pt>
                <c:pt idx="733">
                  <c:v>43398</c:v>
                </c:pt>
                <c:pt idx="734">
                  <c:v>43399</c:v>
                </c:pt>
                <c:pt idx="735">
                  <c:v>43402</c:v>
                </c:pt>
                <c:pt idx="736">
                  <c:v>43403</c:v>
                </c:pt>
                <c:pt idx="737">
                  <c:v>43404</c:v>
                </c:pt>
                <c:pt idx="738">
                  <c:v>43405</c:v>
                </c:pt>
                <c:pt idx="739">
                  <c:v>43406</c:v>
                </c:pt>
                <c:pt idx="740">
                  <c:v>43409</c:v>
                </c:pt>
                <c:pt idx="741">
                  <c:v>43410</c:v>
                </c:pt>
                <c:pt idx="742">
                  <c:v>43411</c:v>
                </c:pt>
                <c:pt idx="743">
                  <c:v>43412</c:v>
                </c:pt>
                <c:pt idx="744">
                  <c:v>43413</c:v>
                </c:pt>
                <c:pt idx="745">
                  <c:v>43416</c:v>
                </c:pt>
                <c:pt idx="746">
                  <c:v>43417</c:v>
                </c:pt>
                <c:pt idx="747">
                  <c:v>43418</c:v>
                </c:pt>
                <c:pt idx="748">
                  <c:v>43419</c:v>
                </c:pt>
                <c:pt idx="749">
                  <c:v>43420</c:v>
                </c:pt>
                <c:pt idx="750">
                  <c:v>43423</c:v>
                </c:pt>
                <c:pt idx="751">
                  <c:v>43424</c:v>
                </c:pt>
                <c:pt idx="752">
                  <c:v>43425</c:v>
                </c:pt>
                <c:pt idx="753">
                  <c:v>43426</c:v>
                </c:pt>
                <c:pt idx="754">
                  <c:v>43427</c:v>
                </c:pt>
                <c:pt idx="755">
                  <c:v>43430</c:v>
                </c:pt>
                <c:pt idx="756">
                  <c:v>43431</c:v>
                </c:pt>
                <c:pt idx="757">
                  <c:v>43432</c:v>
                </c:pt>
                <c:pt idx="758">
                  <c:v>43433</c:v>
                </c:pt>
                <c:pt idx="759">
                  <c:v>43434</c:v>
                </c:pt>
                <c:pt idx="760">
                  <c:v>43437</c:v>
                </c:pt>
                <c:pt idx="761">
                  <c:v>43438</c:v>
                </c:pt>
                <c:pt idx="762">
                  <c:v>43439</c:v>
                </c:pt>
                <c:pt idx="763">
                  <c:v>43440</c:v>
                </c:pt>
                <c:pt idx="764">
                  <c:v>43441</c:v>
                </c:pt>
                <c:pt idx="765">
                  <c:v>43444</c:v>
                </c:pt>
                <c:pt idx="766">
                  <c:v>43445</c:v>
                </c:pt>
                <c:pt idx="767">
                  <c:v>43446</c:v>
                </c:pt>
                <c:pt idx="768">
                  <c:v>43447</c:v>
                </c:pt>
                <c:pt idx="769">
                  <c:v>43448</c:v>
                </c:pt>
                <c:pt idx="770">
                  <c:v>43451</c:v>
                </c:pt>
                <c:pt idx="771">
                  <c:v>43452</c:v>
                </c:pt>
                <c:pt idx="772">
                  <c:v>43453</c:v>
                </c:pt>
                <c:pt idx="773">
                  <c:v>43454</c:v>
                </c:pt>
                <c:pt idx="774">
                  <c:v>43455</c:v>
                </c:pt>
                <c:pt idx="775">
                  <c:v>43458</c:v>
                </c:pt>
                <c:pt idx="776">
                  <c:v>43459</c:v>
                </c:pt>
                <c:pt idx="777">
                  <c:v>43460</c:v>
                </c:pt>
                <c:pt idx="778">
                  <c:v>43461</c:v>
                </c:pt>
                <c:pt idx="779">
                  <c:v>43462</c:v>
                </c:pt>
                <c:pt idx="780">
                  <c:v>43465</c:v>
                </c:pt>
                <c:pt idx="781">
                  <c:v>43466</c:v>
                </c:pt>
                <c:pt idx="782">
                  <c:v>43467</c:v>
                </c:pt>
                <c:pt idx="783">
                  <c:v>43468</c:v>
                </c:pt>
                <c:pt idx="784">
                  <c:v>43469</c:v>
                </c:pt>
                <c:pt idx="785">
                  <c:v>43472</c:v>
                </c:pt>
                <c:pt idx="786">
                  <c:v>43473</c:v>
                </c:pt>
                <c:pt idx="787">
                  <c:v>43474</c:v>
                </c:pt>
                <c:pt idx="788">
                  <c:v>43475</c:v>
                </c:pt>
                <c:pt idx="789">
                  <c:v>43476</c:v>
                </c:pt>
                <c:pt idx="790">
                  <c:v>43479</c:v>
                </c:pt>
                <c:pt idx="791">
                  <c:v>43480</c:v>
                </c:pt>
                <c:pt idx="792">
                  <c:v>43481</c:v>
                </c:pt>
                <c:pt idx="793">
                  <c:v>43482</c:v>
                </c:pt>
                <c:pt idx="794">
                  <c:v>43483</c:v>
                </c:pt>
                <c:pt idx="795">
                  <c:v>43486</c:v>
                </c:pt>
                <c:pt idx="796">
                  <c:v>43487</c:v>
                </c:pt>
                <c:pt idx="797">
                  <c:v>43488</c:v>
                </c:pt>
                <c:pt idx="798">
                  <c:v>43489</c:v>
                </c:pt>
                <c:pt idx="799">
                  <c:v>43490</c:v>
                </c:pt>
                <c:pt idx="800">
                  <c:v>43493</c:v>
                </c:pt>
                <c:pt idx="801">
                  <c:v>43494</c:v>
                </c:pt>
                <c:pt idx="802">
                  <c:v>43495</c:v>
                </c:pt>
                <c:pt idx="803">
                  <c:v>43496</c:v>
                </c:pt>
                <c:pt idx="804">
                  <c:v>43497</c:v>
                </c:pt>
                <c:pt idx="805">
                  <c:v>43500</c:v>
                </c:pt>
                <c:pt idx="806">
                  <c:v>43501</c:v>
                </c:pt>
                <c:pt idx="807">
                  <c:v>43502</c:v>
                </c:pt>
                <c:pt idx="808">
                  <c:v>43503</c:v>
                </c:pt>
                <c:pt idx="809">
                  <c:v>43504</c:v>
                </c:pt>
                <c:pt idx="810">
                  <c:v>43507</c:v>
                </c:pt>
                <c:pt idx="811">
                  <c:v>43508</c:v>
                </c:pt>
                <c:pt idx="812">
                  <c:v>43509</c:v>
                </c:pt>
                <c:pt idx="813">
                  <c:v>43510</c:v>
                </c:pt>
                <c:pt idx="814">
                  <c:v>43511</c:v>
                </c:pt>
                <c:pt idx="815">
                  <c:v>43514</c:v>
                </c:pt>
                <c:pt idx="816">
                  <c:v>43515</c:v>
                </c:pt>
                <c:pt idx="817">
                  <c:v>43516</c:v>
                </c:pt>
                <c:pt idx="818">
                  <c:v>43517</c:v>
                </c:pt>
                <c:pt idx="819">
                  <c:v>43518</c:v>
                </c:pt>
                <c:pt idx="820">
                  <c:v>43521</c:v>
                </c:pt>
                <c:pt idx="821">
                  <c:v>43522</c:v>
                </c:pt>
                <c:pt idx="822">
                  <c:v>43523</c:v>
                </c:pt>
                <c:pt idx="823">
                  <c:v>43524</c:v>
                </c:pt>
                <c:pt idx="824">
                  <c:v>43525</c:v>
                </c:pt>
                <c:pt idx="825">
                  <c:v>43528</c:v>
                </c:pt>
                <c:pt idx="826">
                  <c:v>43529</c:v>
                </c:pt>
                <c:pt idx="827">
                  <c:v>43530</c:v>
                </c:pt>
                <c:pt idx="828">
                  <c:v>43531</c:v>
                </c:pt>
                <c:pt idx="829">
                  <c:v>43532</c:v>
                </c:pt>
                <c:pt idx="830">
                  <c:v>43535</c:v>
                </c:pt>
                <c:pt idx="831">
                  <c:v>43536</c:v>
                </c:pt>
                <c:pt idx="832">
                  <c:v>43537</c:v>
                </c:pt>
                <c:pt idx="833">
                  <c:v>43538</c:v>
                </c:pt>
                <c:pt idx="834">
                  <c:v>43539</c:v>
                </c:pt>
                <c:pt idx="835">
                  <c:v>43542</c:v>
                </c:pt>
                <c:pt idx="836">
                  <c:v>43543</c:v>
                </c:pt>
                <c:pt idx="837">
                  <c:v>43544</c:v>
                </c:pt>
                <c:pt idx="838">
                  <c:v>43545</c:v>
                </c:pt>
                <c:pt idx="839">
                  <c:v>43546</c:v>
                </c:pt>
                <c:pt idx="840">
                  <c:v>43549</c:v>
                </c:pt>
                <c:pt idx="841">
                  <c:v>43550</c:v>
                </c:pt>
                <c:pt idx="842">
                  <c:v>43551</c:v>
                </c:pt>
                <c:pt idx="843">
                  <c:v>43552</c:v>
                </c:pt>
                <c:pt idx="844">
                  <c:v>43553</c:v>
                </c:pt>
                <c:pt idx="845">
                  <c:v>43556</c:v>
                </c:pt>
                <c:pt idx="846">
                  <c:v>43557</c:v>
                </c:pt>
                <c:pt idx="847">
                  <c:v>43558</c:v>
                </c:pt>
                <c:pt idx="848">
                  <c:v>43559</c:v>
                </c:pt>
                <c:pt idx="849">
                  <c:v>43560</c:v>
                </c:pt>
                <c:pt idx="850">
                  <c:v>43563</c:v>
                </c:pt>
                <c:pt idx="851">
                  <c:v>43564</c:v>
                </c:pt>
                <c:pt idx="852">
                  <c:v>43565</c:v>
                </c:pt>
                <c:pt idx="853">
                  <c:v>43566</c:v>
                </c:pt>
                <c:pt idx="854">
                  <c:v>43567</c:v>
                </c:pt>
                <c:pt idx="855">
                  <c:v>43570</c:v>
                </c:pt>
                <c:pt idx="856">
                  <c:v>43571</c:v>
                </c:pt>
                <c:pt idx="857">
                  <c:v>43572</c:v>
                </c:pt>
                <c:pt idx="858">
                  <c:v>43573</c:v>
                </c:pt>
                <c:pt idx="859">
                  <c:v>43574</c:v>
                </c:pt>
                <c:pt idx="860">
                  <c:v>43577</c:v>
                </c:pt>
                <c:pt idx="861">
                  <c:v>43578</c:v>
                </c:pt>
                <c:pt idx="862">
                  <c:v>43579</c:v>
                </c:pt>
                <c:pt idx="863">
                  <c:v>43580</c:v>
                </c:pt>
                <c:pt idx="864">
                  <c:v>43581</c:v>
                </c:pt>
                <c:pt idx="865">
                  <c:v>43584</c:v>
                </c:pt>
                <c:pt idx="866">
                  <c:v>43585</c:v>
                </c:pt>
                <c:pt idx="867">
                  <c:v>43586</c:v>
                </c:pt>
                <c:pt idx="868">
                  <c:v>43587</c:v>
                </c:pt>
                <c:pt idx="869">
                  <c:v>43588</c:v>
                </c:pt>
                <c:pt idx="870">
                  <c:v>43591</c:v>
                </c:pt>
                <c:pt idx="871">
                  <c:v>43592</c:v>
                </c:pt>
                <c:pt idx="872">
                  <c:v>43593</c:v>
                </c:pt>
                <c:pt idx="873">
                  <c:v>43594</c:v>
                </c:pt>
                <c:pt idx="874">
                  <c:v>43595</c:v>
                </c:pt>
                <c:pt idx="875">
                  <c:v>43598</c:v>
                </c:pt>
                <c:pt idx="876">
                  <c:v>43599</c:v>
                </c:pt>
                <c:pt idx="877">
                  <c:v>43600</c:v>
                </c:pt>
                <c:pt idx="878">
                  <c:v>43601</c:v>
                </c:pt>
                <c:pt idx="879">
                  <c:v>43602</c:v>
                </c:pt>
                <c:pt idx="880">
                  <c:v>43605</c:v>
                </c:pt>
                <c:pt idx="881">
                  <c:v>43606</c:v>
                </c:pt>
                <c:pt idx="882">
                  <c:v>43607</c:v>
                </c:pt>
                <c:pt idx="883">
                  <c:v>43608</c:v>
                </c:pt>
                <c:pt idx="884">
                  <c:v>43609</c:v>
                </c:pt>
                <c:pt idx="885">
                  <c:v>43612</c:v>
                </c:pt>
                <c:pt idx="886">
                  <c:v>43613</c:v>
                </c:pt>
                <c:pt idx="887">
                  <c:v>43614</c:v>
                </c:pt>
                <c:pt idx="888">
                  <c:v>43615</c:v>
                </c:pt>
                <c:pt idx="889">
                  <c:v>43616</c:v>
                </c:pt>
                <c:pt idx="890">
                  <c:v>43619</c:v>
                </c:pt>
                <c:pt idx="891">
                  <c:v>43620</c:v>
                </c:pt>
                <c:pt idx="892">
                  <c:v>43621</c:v>
                </c:pt>
                <c:pt idx="893">
                  <c:v>43622</c:v>
                </c:pt>
                <c:pt idx="894">
                  <c:v>43623</c:v>
                </c:pt>
                <c:pt idx="895">
                  <c:v>43626</c:v>
                </c:pt>
                <c:pt idx="896">
                  <c:v>43627</c:v>
                </c:pt>
                <c:pt idx="897">
                  <c:v>43628</c:v>
                </c:pt>
                <c:pt idx="898">
                  <c:v>43629</c:v>
                </c:pt>
                <c:pt idx="899">
                  <c:v>43630</c:v>
                </c:pt>
                <c:pt idx="900">
                  <c:v>43633</c:v>
                </c:pt>
                <c:pt idx="901">
                  <c:v>43634</c:v>
                </c:pt>
                <c:pt idx="902">
                  <c:v>43635</c:v>
                </c:pt>
                <c:pt idx="903">
                  <c:v>43636</c:v>
                </c:pt>
                <c:pt idx="904">
                  <c:v>43637</c:v>
                </c:pt>
                <c:pt idx="905">
                  <c:v>43640</c:v>
                </c:pt>
                <c:pt idx="906">
                  <c:v>43641</c:v>
                </c:pt>
                <c:pt idx="907">
                  <c:v>43642</c:v>
                </c:pt>
                <c:pt idx="908">
                  <c:v>43643</c:v>
                </c:pt>
                <c:pt idx="909">
                  <c:v>43644</c:v>
                </c:pt>
                <c:pt idx="910">
                  <c:v>43647</c:v>
                </c:pt>
                <c:pt idx="911">
                  <c:v>43648</c:v>
                </c:pt>
                <c:pt idx="912">
                  <c:v>43649</c:v>
                </c:pt>
                <c:pt idx="913">
                  <c:v>43650</c:v>
                </c:pt>
                <c:pt idx="914">
                  <c:v>43651</c:v>
                </c:pt>
                <c:pt idx="915">
                  <c:v>43654</c:v>
                </c:pt>
                <c:pt idx="916">
                  <c:v>43655</c:v>
                </c:pt>
                <c:pt idx="917">
                  <c:v>43656</c:v>
                </c:pt>
                <c:pt idx="918">
                  <c:v>43657</c:v>
                </c:pt>
                <c:pt idx="919">
                  <c:v>43658</c:v>
                </c:pt>
                <c:pt idx="920">
                  <c:v>43661</c:v>
                </c:pt>
                <c:pt idx="921">
                  <c:v>43662</c:v>
                </c:pt>
                <c:pt idx="922">
                  <c:v>43663</c:v>
                </c:pt>
                <c:pt idx="923">
                  <c:v>43664</c:v>
                </c:pt>
                <c:pt idx="924">
                  <c:v>43665</c:v>
                </c:pt>
                <c:pt idx="925">
                  <c:v>43668</c:v>
                </c:pt>
                <c:pt idx="926">
                  <c:v>43669</c:v>
                </c:pt>
                <c:pt idx="927">
                  <c:v>43670</c:v>
                </c:pt>
                <c:pt idx="928">
                  <c:v>43671</c:v>
                </c:pt>
                <c:pt idx="929">
                  <c:v>43672</c:v>
                </c:pt>
                <c:pt idx="930">
                  <c:v>43675</c:v>
                </c:pt>
                <c:pt idx="931">
                  <c:v>43676</c:v>
                </c:pt>
                <c:pt idx="932">
                  <c:v>43677</c:v>
                </c:pt>
                <c:pt idx="933">
                  <c:v>43678</c:v>
                </c:pt>
                <c:pt idx="934">
                  <c:v>43679</c:v>
                </c:pt>
                <c:pt idx="935">
                  <c:v>43682</c:v>
                </c:pt>
                <c:pt idx="936">
                  <c:v>43683</c:v>
                </c:pt>
                <c:pt idx="937">
                  <c:v>43684</c:v>
                </c:pt>
                <c:pt idx="938">
                  <c:v>43685</c:v>
                </c:pt>
                <c:pt idx="939">
                  <c:v>43686</c:v>
                </c:pt>
                <c:pt idx="940">
                  <c:v>43689</c:v>
                </c:pt>
                <c:pt idx="941">
                  <c:v>43690</c:v>
                </c:pt>
                <c:pt idx="942">
                  <c:v>43691</c:v>
                </c:pt>
                <c:pt idx="943">
                  <c:v>43692</c:v>
                </c:pt>
                <c:pt idx="944">
                  <c:v>43693</c:v>
                </c:pt>
                <c:pt idx="945">
                  <c:v>43696</c:v>
                </c:pt>
                <c:pt idx="946">
                  <c:v>43697</c:v>
                </c:pt>
                <c:pt idx="947">
                  <c:v>43698</c:v>
                </c:pt>
                <c:pt idx="948">
                  <c:v>43699</c:v>
                </c:pt>
                <c:pt idx="949">
                  <c:v>43700</c:v>
                </c:pt>
                <c:pt idx="950">
                  <c:v>43703</c:v>
                </c:pt>
                <c:pt idx="951">
                  <c:v>43704</c:v>
                </c:pt>
                <c:pt idx="952">
                  <c:v>43705</c:v>
                </c:pt>
                <c:pt idx="953">
                  <c:v>43706</c:v>
                </c:pt>
                <c:pt idx="954">
                  <c:v>43707</c:v>
                </c:pt>
                <c:pt idx="955">
                  <c:v>43710</c:v>
                </c:pt>
                <c:pt idx="956">
                  <c:v>43711</c:v>
                </c:pt>
                <c:pt idx="957">
                  <c:v>43712</c:v>
                </c:pt>
                <c:pt idx="958">
                  <c:v>43713</c:v>
                </c:pt>
                <c:pt idx="959">
                  <c:v>43714</c:v>
                </c:pt>
                <c:pt idx="960">
                  <c:v>43717</c:v>
                </c:pt>
                <c:pt idx="961">
                  <c:v>43718</c:v>
                </c:pt>
                <c:pt idx="962">
                  <c:v>43719</c:v>
                </c:pt>
                <c:pt idx="963">
                  <c:v>43720</c:v>
                </c:pt>
                <c:pt idx="964">
                  <c:v>43721</c:v>
                </c:pt>
                <c:pt idx="965">
                  <c:v>43724</c:v>
                </c:pt>
                <c:pt idx="966">
                  <c:v>43725</c:v>
                </c:pt>
                <c:pt idx="967">
                  <c:v>43726</c:v>
                </c:pt>
                <c:pt idx="968">
                  <c:v>43727</c:v>
                </c:pt>
                <c:pt idx="969">
                  <c:v>43728</c:v>
                </c:pt>
                <c:pt idx="970">
                  <c:v>43731</c:v>
                </c:pt>
                <c:pt idx="971">
                  <c:v>43732</c:v>
                </c:pt>
                <c:pt idx="972">
                  <c:v>43733</c:v>
                </c:pt>
                <c:pt idx="973">
                  <c:v>43734</c:v>
                </c:pt>
                <c:pt idx="974">
                  <c:v>43735</c:v>
                </c:pt>
                <c:pt idx="975">
                  <c:v>43738</c:v>
                </c:pt>
                <c:pt idx="976">
                  <c:v>43739</c:v>
                </c:pt>
                <c:pt idx="977">
                  <c:v>43740</c:v>
                </c:pt>
                <c:pt idx="978">
                  <c:v>43741</c:v>
                </c:pt>
                <c:pt idx="979">
                  <c:v>43742</c:v>
                </c:pt>
                <c:pt idx="980">
                  <c:v>43745</c:v>
                </c:pt>
                <c:pt idx="981">
                  <c:v>43746</c:v>
                </c:pt>
                <c:pt idx="982">
                  <c:v>43747</c:v>
                </c:pt>
                <c:pt idx="983">
                  <c:v>43748</c:v>
                </c:pt>
                <c:pt idx="984">
                  <c:v>43749</c:v>
                </c:pt>
                <c:pt idx="985">
                  <c:v>43752</c:v>
                </c:pt>
                <c:pt idx="986">
                  <c:v>43753</c:v>
                </c:pt>
                <c:pt idx="987">
                  <c:v>43754</c:v>
                </c:pt>
                <c:pt idx="988">
                  <c:v>43755</c:v>
                </c:pt>
                <c:pt idx="989">
                  <c:v>43756</c:v>
                </c:pt>
                <c:pt idx="990">
                  <c:v>43759</c:v>
                </c:pt>
                <c:pt idx="991">
                  <c:v>43760</c:v>
                </c:pt>
                <c:pt idx="992">
                  <c:v>43761</c:v>
                </c:pt>
                <c:pt idx="993">
                  <c:v>43762</c:v>
                </c:pt>
                <c:pt idx="994">
                  <c:v>43763</c:v>
                </c:pt>
                <c:pt idx="995">
                  <c:v>43766</c:v>
                </c:pt>
                <c:pt idx="996">
                  <c:v>43767</c:v>
                </c:pt>
                <c:pt idx="997">
                  <c:v>43768</c:v>
                </c:pt>
                <c:pt idx="998">
                  <c:v>43769</c:v>
                </c:pt>
                <c:pt idx="999">
                  <c:v>43770</c:v>
                </c:pt>
                <c:pt idx="1000">
                  <c:v>43773</c:v>
                </c:pt>
                <c:pt idx="1001">
                  <c:v>43774</c:v>
                </c:pt>
                <c:pt idx="1002">
                  <c:v>43775</c:v>
                </c:pt>
                <c:pt idx="1003">
                  <c:v>43776</c:v>
                </c:pt>
                <c:pt idx="1004">
                  <c:v>43777</c:v>
                </c:pt>
                <c:pt idx="1005">
                  <c:v>43780</c:v>
                </c:pt>
                <c:pt idx="1006">
                  <c:v>43781</c:v>
                </c:pt>
                <c:pt idx="1007">
                  <c:v>43782</c:v>
                </c:pt>
                <c:pt idx="1008">
                  <c:v>43783</c:v>
                </c:pt>
                <c:pt idx="1009">
                  <c:v>43784</c:v>
                </c:pt>
                <c:pt idx="1010">
                  <c:v>43787</c:v>
                </c:pt>
                <c:pt idx="1011">
                  <c:v>43788</c:v>
                </c:pt>
                <c:pt idx="1012">
                  <c:v>43789</c:v>
                </c:pt>
                <c:pt idx="1013">
                  <c:v>43790</c:v>
                </c:pt>
                <c:pt idx="1014">
                  <c:v>43791</c:v>
                </c:pt>
                <c:pt idx="1015">
                  <c:v>43794</c:v>
                </c:pt>
                <c:pt idx="1016">
                  <c:v>43795</c:v>
                </c:pt>
                <c:pt idx="1017">
                  <c:v>43796</c:v>
                </c:pt>
                <c:pt idx="1018">
                  <c:v>43797</c:v>
                </c:pt>
                <c:pt idx="1019">
                  <c:v>43798</c:v>
                </c:pt>
                <c:pt idx="1020">
                  <c:v>43801</c:v>
                </c:pt>
                <c:pt idx="1021">
                  <c:v>43802</c:v>
                </c:pt>
                <c:pt idx="1022">
                  <c:v>43803</c:v>
                </c:pt>
                <c:pt idx="1023">
                  <c:v>43804</c:v>
                </c:pt>
                <c:pt idx="1024">
                  <c:v>43805</c:v>
                </c:pt>
                <c:pt idx="1025">
                  <c:v>43808</c:v>
                </c:pt>
                <c:pt idx="1026">
                  <c:v>43809</c:v>
                </c:pt>
                <c:pt idx="1027">
                  <c:v>43810</c:v>
                </c:pt>
                <c:pt idx="1028">
                  <c:v>43811</c:v>
                </c:pt>
                <c:pt idx="1029">
                  <c:v>43812</c:v>
                </c:pt>
                <c:pt idx="1030">
                  <c:v>43815</c:v>
                </c:pt>
                <c:pt idx="1031">
                  <c:v>43816</c:v>
                </c:pt>
                <c:pt idx="1032">
                  <c:v>43817</c:v>
                </c:pt>
                <c:pt idx="1033">
                  <c:v>43818</c:v>
                </c:pt>
                <c:pt idx="1034">
                  <c:v>43819</c:v>
                </c:pt>
                <c:pt idx="1035">
                  <c:v>43822</c:v>
                </c:pt>
                <c:pt idx="1036">
                  <c:v>43823</c:v>
                </c:pt>
                <c:pt idx="1037">
                  <c:v>43824</c:v>
                </c:pt>
                <c:pt idx="1038">
                  <c:v>43825</c:v>
                </c:pt>
                <c:pt idx="1039">
                  <c:v>43826</c:v>
                </c:pt>
                <c:pt idx="1040">
                  <c:v>43829</c:v>
                </c:pt>
                <c:pt idx="1041">
                  <c:v>43830</c:v>
                </c:pt>
                <c:pt idx="1042">
                  <c:v>43831</c:v>
                </c:pt>
                <c:pt idx="1043">
                  <c:v>43832</c:v>
                </c:pt>
                <c:pt idx="1044">
                  <c:v>43833</c:v>
                </c:pt>
                <c:pt idx="1045">
                  <c:v>43836</c:v>
                </c:pt>
                <c:pt idx="1046">
                  <c:v>43837</c:v>
                </c:pt>
                <c:pt idx="1047">
                  <c:v>43838</c:v>
                </c:pt>
                <c:pt idx="1048">
                  <c:v>43839</c:v>
                </c:pt>
                <c:pt idx="1049">
                  <c:v>43840</c:v>
                </c:pt>
                <c:pt idx="1050">
                  <c:v>43843</c:v>
                </c:pt>
                <c:pt idx="1051">
                  <c:v>43844</c:v>
                </c:pt>
                <c:pt idx="1052">
                  <c:v>43845</c:v>
                </c:pt>
                <c:pt idx="1053">
                  <c:v>43846</c:v>
                </c:pt>
                <c:pt idx="1054">
                  <c:v>43847</c:v>
                </c:pt>
                <c:pt idx="1055">
                  <c:v>43850</c:v>
                </c:pt>
                <c:pt idx="1056">
                  <c:v>43851</c:v>
                </c:pt>
                <c:pt idx="1057">
                  <c:v>43852</c:v>
                </c:pt>
                <c:pt idx="1058">
                  <c:v>43853</c:v>
                </c:pt>
                <c:pt idx="1059">
                  <c:v>43854</c:v>
                </c:pt>
                <c:pt idx="1060">
                  <c:v>43857</c:v>
                </c:pt>
                <c:pt idx="1061">
                  <c:v>43858</c:v>
                </c:pt>
                <c:pt idx="1062">
                  <c:v>43859</c:v>
                </c:pt>
                <c:pt idx="1063">
                  <c:v>43860</c:v>
                </c:pt>
                <c:pt idx="1064">
                  <c:v>43861</c:v>
                </c:pt>
                <c:pt idx="1065">
                  <c:v>43864</c:v>
                </c:pt>
                <c:pt idx="1066">
                  <c:v>43865</c:v>
                </c:pt>
                <c:pt idx="1067">
                  <c:v>43866</c:v>
                </c:pt>
                <c:pt idx="1068">
                  <c:v>43867</c:v>
                </c:pt>
                <c:pt idx="1069">
                  <c:v>43868</c:v>
                </c:pt>
                <c:pt idx="1070">
                  <c:v>43871</c:v>
                </c:pt>
                <c:pt idx="1071">
                  <c:v>43872</c:v>
                </c:pt>
                <c:pt idx="1072">
                  <c:v>43873</c:v>
                </c:pt>
                <c:pt idx="1073">
                  <c:v>43874</c:v>
                </c:pt>
                <c:pt idx="1074">
                  <c:v>43875</c:v>
                </c:pt>
                <c:pt idx="1075">
                  <c:v>43878</c:v>
                </c:pt>
                <c:pt idx="1076">
                  <c:v>43879</c:v>
                </c:pt>
                <c:pt idx="1077">
                  <c:v>43880</c:v>
                </c:pt>
                <c:pt idx="1078">
                  <c:v>43881</c:v>
                </c:pt>
                <c:pt idx="1079">
                  <c:v>43882</c:v>
                </c:pt>
                <c:pt idx="1080">
                  <c:v>43885</c:v>
                </c:pt>
                <c:pt idx="1081">
                  <c:v>43886</c:v>
                </c:pt>
                <c:pt idx="1082">
                  <c:v>43887</c:v>
                </c:pt>
                <c:pt idx="1083">
                  <c:v>43888</c:v>
                </c:pt>
                <c:pt idx="1084">
                  <c:v>43889</c:v>
                </c:pt>
                <c:pt idx="1085">
                  <c:v>43892</c:v>
                </c:pt>
                <c:pt idx="1086">
                  <c:v>43893</c:v>
                </c:pt>
                <c:pt idx="1087">
                  <c:v>43894</c:v>
                </c:pt>
                <c:pt idx="1088">
                  <c:v>43895</c:v>
                </c:pt>
                <c:pt idx="1089">
                  <c:v>43896</c:v>
                </c:pt>
                <c:pt idx="1090">
                  <c:v>43899</c:v>
                </c:pt>
                <c:pt idx="1091">
                  <c:v>43900</c:v>
                </c:pt>
                <c:pt idx="1092">
                  <c:v>43901</c:v>
                </c:pt>
                <c:pt idx="1093">
                  <c:v>43902</c:v>
                </c:pt>
                <c:pt idx="1094">
                  <c:v>43903</c:v>
                </c:pt>
                <c:pt idx="1095">
                  <c:v>43906</c:v>
                </c:pt>
                <c:pt idx="1096">
                  <c:v>43907</c:v>
                </c:pt>
                <c:pt idx="1097">
                  <c:v>43908</c:v>
                </c:pt>
                <c:pt idx="1098">
                  <c:v>43909</c:v>
                </c:pt>
                <c:pt idx="1099">
                  <c:v>43910</c:v>
                </c:pt>
                <c:pt idx="1100">
                  <c:v>43913</c:v>
                </c:pt>
                <c:pt idx="1101">
                  <c:v>43914</c:v>
                </c:pt>
                <c:pt idx="1102">
                  <c:v>43915</c:v>
                </c:pt>
                <c:pt idx="1103">
                  <c:v>43916</c:v>
                </c:pt>
                <c:pt idx="1104">
                  <c:v>43917</c:v>
                </c:pt>
                <c:pt idx="1105">
                  <c:v>43920</c:v>
                </c:pt>
                <c:pt idx="1106">
                  <c:v>43921</c:v>
                </c:pt>
                <c:pt idx="1107">
                  <c:v>43922</c:v>
                </c:pt>
                <c:pt idx="1108">
                  <c:v>43923</c:v>
                </c:pt>
                <c:pt idx="1109">
                  <c:v>43924</c:v>
                </c:pt>
                <c:pt idx="1110">
                  <c:v>43927</c:v>
                </c:pt>
                <c:pt idx="1111">
                  <c:v>43928</c:v>
                </c:pt>
                <c:pt idx="1112">
                  <c:v>43929</c:v>
                </c:pt>
                <c:pt idx="1113">
                  <c:v>43930</c:v>
                </c:pt>
                <c:pt idx="1114">
                  <c:v>43931</c:v>
                </c:pt>
                <c:pt idx="1115">
                  <c:v>43934</c:v>
                </c:pt>
                <c:pt idx="1116">
                  <c:v>43935</c:v>
                </c:pt>
                <c:pt idx="1117">
                  <c:v>43936</c:v>
                </c:pt>
                <c:pt idx="1118">
                  <c:v>43937</c:v>
                </c:pt>
                <c:pt idx="1119">
                  <c:v>43938</c:v>
                </c:pt>
                <c:pt idx="1120">
                  <c:v>43941</c:v>
                </c:pt>
                <c:pt idx="1121">
                  <c:v>43942</c:v>
                </c:pt>
                <c:pt idx="1122">
                  <c:v>43943</c:v>
                </c:pt>
                <c:pt idx="1123">
                  <c:v>43944</c:v>
                </c:pt>
                <c:pt idx="1124">
                  <c:v>43945</c:v>
                </c:pt>
                <c:pt idx="1125">
                  <c:v>43948</c:v>
                </c:pt>
                <c:pt idx="1126">
                  <c:v>43949</c:v>
                </c:pt>
                <c:pt idx="1127">
                  <c:v>43950</c:v>
                </c:pt>
                <c:pt idx="1128">
                  <c:v>43951</c:v>
                </c:pt>
                <c:pt idx="1129">
                  <c:v>43952</c:v>
                </c:pt>
                <c:pt idx="1130">
                  <c:v>43955</c:v>
                </c:pt>
                <c:pt idx="1131">
                  <c:v>43956</c:v>
                </c:pt>
                <c:pt idx="1132">
                  <c:v>43957</c:v>
                </c:pt>
                <c:pt idx="1133">
                  <c:v>43958</c:v>
                </c:pt>
                <c:pt idx="1134">
                  <c:v>43959</c:v>
                </c:pt>
                <c:pt idx="1135">
                  <c:v>43962</c:v>
                </c:pt>
                <c:pt idx="1136">
                  <c:v>43963</c:v>
                </c:pt>
                <c:pt idx="1137">
                  <c:v>43964</c:v>
                </c:pt>
                <c:pt idx="1138">
                  <c:v>43965</c:v>
                </c:pt>
                <c:pt idx="1139">
                  <c:v>43966</c:v>
                </c:pt>
                <c:pt idx="1140">
                  <c:v>43969</c:v>
                </c:pt>
                <c:pt idx="1141">
                  <c:v>43970</c:v>
                </c:pt>
                <c:pt idx="1142">
                  <c:v>43971</c:v>
                </c:pt>
                <c:pt idx="1143">
                  <c:v>43972</c:v>
                </c:pt>
                <c:pt idx="1144">
                  <c:v>43973</c:v>
                </c:pt>
                <c:pt idx="1145">
                  <c:v>43976</c:v>
                </c:pt>
                <c:pt idx="1146">
                  <c:v>43977</c:v>
                </c:pt>
                <c:pt idx="1147">
                  <c:v>43978</c:v>
                </c:pt>
                <c:pt idx="1148">
                  <c:v>43979</c:v>
                </c:pt>
                <c:pt idx="1149">
                  <c:v>43980</c:v>
                </c:pt>
                <c:pt idx="1150">
                  <c:v>43983</c:v>
                </c:pt>
                <c:pt idx="1151">
                  <c:v>43984</c:v>
                </c:pt>
                <c:pt idx="1152">
                  <c:v>43985</c:v>
                </c:pt>
                <c:pt idx="1153">
                  <c:v>43986</c:v>
                </c:pt>
                <c:pt idx="1154">
                  <c:v>43987</c:v>
                </c:pt>
                <c:pt idx="1155">
                  <c:v>43990</c:v>
                </c:pt>
                <c:pt idx="1156">
                  <c:v>43991</c:v>
                </c:pt>
                <c:pt idx="1157">
                  <c:v>43992</c:v>
                </c:pt>
                <c:pt idx="1158">
                  <c:v>43993</c:v>
                </c:pt>
                <c:pt idx="1159">
                  <c:v>43994</c:v>
                </c:pt>
                <c:pt idx="1160">
                  <c:v>43997</c:v>
                </c:pt>
                <c:pt idx="1161">
                  <c:v>43998</c:v>
                </c:pt>
                <c:pt idx="1162">
                  <c:v>43999</c:v>
                </c:pt>
                <c:pt idx="1163">
                  <c:v>44000</c:v>
                </c:pt>
                <c:pt idx="1164">
                  <c:v>44001</c:v>
                </c:pt>
                <c:pt idx="1165">
                  <c:v>44004</c:v>
                </c:pt>
                <c:pt idx="1166">
                  <c:v>44005</c:v>
                </c:pt>
                <c:pt idx="1167">
                  <c:v>44006</c:v>
                </c:pt>
                <c:pt idx="1168">
                  <c:v>44007</c:v>
                </c:pt>
                <c:pt idx="1169">
                  <c:v>44008</c:v>
                </c:pt>
                <c:pt idx="1170">
                  <c:v>44011</c:v>
                </c:pt>
                <c:pt idx="1171">
                  <c:v>44012</c:v>
                </c:pt>
                <c:pt idx="1172">
                  <c:v>44013</c:v>
                </c:pt>
                <c:pt idx="1173">
                  <c:v>44014</c:v>
                </c:pt>
                <c:pt idx="1174">
                  <c:v>44015</c:v>
                </c:pt>
                <c:pt idx="1175">
                  <c:v>44018</c:v>
                </c:pt>
                <c:pt idx="1176">
                  <c:v>44019</c:v>
                </c:pt>
                <c:pt idx="1177">
                  <c:v>44020</c:v>
                </c:pt>
                <c:pt idx="1178">
                  <c:v>44021</c:v>
                </c:pt>
                <c:pt idx="1179">
                  <c:v>44022</c:v>
                </c:pt>
                <c:pt idx="1180">
                  <c:v>44025</c:v>
                </c:pt>
                <c:pt idx="1181">
                  <c:v>44026</c:v>
                </c:pt>
                <c:pt idx="1182">
                  <c:v>44027</c:v>
                </c:pt>
                <c:pt idx="1183">
                  <c:v>44028</c:v>
                </c:pt>
                <c:pt idx="1184">
                  <c:v>44029</c:v>
                </c:pt>
                <c:pt idx="1185">
                  <c:v>44032</c:v>
                </c:pt>
                <c:pt idx="1186">
                  <c:v>44033</c:v>
                </c:pt>
                <c:pt idx="1187">
                  <c:v>44034</c:v>
                </c:pt>
                <c:pt idx="1188">
                  <c:v>44035</c:v>
                </c:pt>
                <c:pt idx="1189">
                  <c:v>44036</c:v>
                </c:pt>
                <c:pt idx="1190">
                  <c:v>44039</c:v>
                </c:pt>
                <c:pt idx="1191">
                  <c:v>44040</c:v>
                </c:pt>
                <c:pt idx="1192">
                  <c:v>44041</c:v>
                </c:pt>
                <c:pt idx="1193">
                  <c:v>44042</c:v>
                </c:pt>
                <c:pt idx="1194">
                  <c:v>44043</c:v>
                </c:pt>
                <c:pt idx="1195">
                  <c:v>44046</c:v>
                </c:pt>
                <c:pt idx="1196">
                  <c:v>44047</c:v>
                </c:pt>
                <c:pt idx="1197">
                  <c:v>44048</c:v>
                </c:pt>
                <c:pt idx="1198">
                  <c:v>44049</c:v>
                </c:pt>
                <c:pt idx="1199">
                  <c:v>44050</c:v>
                </c:pt>
                <c:pt idx="1200">
                  <c:v>44053</c:v>
                </c:pt>
                <c:pt idx="1201">
                  <c:v>44054</c:v>
                </c:pt>
                <c:pt idx="1202">
                  <c:v>44055</c:v>
                </c:pt>
                <c:pt idx="1203">
                  <c:v>44056</c:v>
                </c:pt>
                <c:pt idx="1204">
                  <c:v>44057</c:v>
                </c:pt>
                <c:pt idx="1205">
                  <c:v>44060</c:v>
                </c:pt>
                <c:pt idx="1206">
                  <c:v>44061</c:v>
                </c:pt>
                <c:pt idx="1207">
                  <c:v>44062</c:v>
                </c:pt>
                <c:pt idx="1208">
                  <c:v>44063</c:v>
                </c:pt>
                <c:pt idx="1209">
                  <c:v>44064</c:v>
                </c:pt>
                <c:pt idx="1210">
                  <c:v>44067</c:v>
                </c:pt>
                <c:pt idx="1211">
                  <c:v>44068</c:v>
                </c:pt>
                <c:pt idx="1212">
                  <c:v>44069</c:v>
                </c:pt>
                <c:pt idx="1213">
                  <c:v>44070</c:v>
                </c:pt>
                <c:pt idx="1214">
                  <c:v>44071</c:v>
                </c:pt>
                <c:pt idx="1215">
                  <c:v>44074</c:v>
                </c:pt>
                <c:pt idx="1216">
                  <c:v>44075</c:v>
                </c:pt>
                <c:pt idx="1217">
                  <c:v>44076</c:v>
                </c:pt>
                <c:pt idx="1218">
                  <c:v>44077</c:v>
                </c:pt>
                <c:pt idx="1219">
                  <c:v>44078</c:v>
                </c:pt>
                <c:pt idx="1220">
                  <c:v>44081</c:v>
                </c:pt>
                <c:pt idx="1221">
                  <c:v>44082</c:v>
                </c:pt>
                <c:pt idx="1222">
                  <c:v>44083</c:v>
                </c:pt>
                <c:pt idx="1223">
                  <c:v>44084</c:v>
                </c:pt>
                <c:pt idx="1224">
                  <c:v>44085</c:v>
                </c:pt>
                <c:pt idx="1225">
                  <c:v>44088</c:v>
                </c:pt>
                <c:pt idx="1226">
                  <c:v>44089</c:v>
                </c:pt>
                <c:pt idx="1227">
                  <c:v>44090</c:v>
                </c:pt>
                <c:pt idx="1228">
                  <c:v>44091</c:v>
                </c:pt>
                <c:pt idx="1229">
                  <c:v>44092</c:v>
                </c:pt>
                <c:pt idx="1230">
                  <c:v>44095</c:v>
                </c:pt>
                <c:pt idx="1231">
                  <c:v>44096</c:v>
                </c:pt>
                <c:pt idx="1232">
                  <c:v>44097</c:v>
                </c:pt>
                <c:pt idx="1233">
                  <c:v>44098</c:v>
                </c:pt>
                <c:pt idx="1234">
                  <c:v>44099</c:v>
                </c:pt>
                <c:pt idx="1235">
                  <c:v>44102</c:v>
                </c:pt>
                <c:pt idx="1236">
                  <c:v>44103</c:v>
                </c:pt>
                <c:pt idx="1237">
                  <c:v>44104</c:v>
                </c:pt>
                <c:pt idx="1238">
                  <c:v>44105</c:v>
                </c:pt>
                <c:pt idx="1239">
                  <c:v>44106</c:v>
                </c:pt>
                <c:pt idx="1240">
                  <c:v>44109</c:v>
                </c:pt>
                <c:pt idx="1241">
                  <c:v>44110</c:v>
                </c:pt>
                <c:pt idx="1242">
                  <c:v>44111</c:v>
                </c:pt>
                <c:pt idx="1243">
                  <c:v>44112</c:v>
                </c:pt>
                <c:pt idx="1244">
                  <c:v>44113</c:v>
                </c:pt>
                <c:pt idx="1245">
                  <c:v>44116</c:v>
                </c:pt>
                <c:pt idx="1246">
                  <c:v>44117</c:v>
                </c:pt>
                <c:pt idx="1247">
                  <c:v>44118</c:v>
                </c:pt>
                <c:pt idx="1248">
                  <c:v>44119</c:v>
                </c:pt>
                <c:pt idx="1249">
                  <c:v>44120</c:v>
                </c:pt>
                <c:pt idx="1250">
                  <c:v>44123</c:v>
                </c:pt>
                <c:pt idx="1251">
                  <c:v>44124</c:v>
                </c:pt>
                <c:pt idx="1252">
                  <c:v>44125</c:v>
                </c:pt>
                <c:pt idx="1253">
                  <c:v>44126</c:v>
                </c:pt>
                <c:pt idx="1254">
                  <c:v>44127</c:v>
                </c:pt>
                <c:pt idx="1255">
                  <c:v>44130</c:v>
                </c:pt>
                <c:pt idx="1256">
                  <c:v>44131</c:v>
                </c:pt>
                <c:pt idx="1257">
                  <c:v>44132</c:v>
                </c:pt>
                <c:pt idx="1258">
                  <c:v>44133</c:v>
                </c:pt>
                <c:pt idx="1259">
                  <c:v>44134</c:v>
                </c:pt>
                <c:pt idx="1260">
                  <c:v>44137</c:v>
                </c:pt>
                <c:pt idx="1261">
                  <c:v>44138</c:v>
                </c:pt>
                <c:pt idx="1262">
                  <c:v>44139</c:v>
                </c:pt>
                <c:pt idx="1263">
                  <c:v>44140</c:v>
                </c:pt>
                <c:pt idx="1264">
                  <c:v>44141</c:v>
                </c:pt>
                <c:pt idx="1265">
                  <c:v>44144</c:v>
                </c:pt>
                <c:pt idx="1266">
                  <c:v>44145</c:v>
                </c:pt>
                <c:pt idx="1267">
                  <c:v>44146</c:v>
                </c:pt>
                <c:pt idx="1268">
                  <c:v>44147</c:v>
                </c:pt>
                <c:pt idx="1269">
                  <c:v>44148</c:v>
                </c:pt>
                <c:pt idx="1270">
                  <c:v>44151</c:v>
                </c:pt>
                <c:pt idx="1271">
                  <c:v>44152</c:v>
                </c:pt>
                <c:pt idx="1272">
                  <c:v>44153</c:v>
                </c:pt>
                <c:pt idx="1273">
                  <c:v>44154</c:v>
                </c:pt>
                <c:pt idx="1274">
                  <c:v>44155</c:v>
                </c:pt>
                <c:pt idx="1275">
                  <c:v>44158</c:v>
                </c:pt>
                <c:pt idx="1276">
                  <c:v>44159</c:v>
                </c:pt>
                <c:pt idx="1277">
                  <c:v>44160</c:v>
                </c:pt>
                <c:pt idx="1278">
                  <c:v>44161</c:v>
                </c:pt>
                <c:pt idx="1279">
                  <c:v>44162</c:v>
                </c:pt>
                <c:pt idx="1280">
                  <c:v>44165</c:v>
                </c:pt>
                <c:pt idx="1281">
                  <c:v>44166</c:v>
                </c:pt>
                <c:pt idx="1282">
                  <c:v>44167</c:v>
                </c:pt>
                <c:pt idx="1283">
                  <c:v>44168</c:v>
                </c:pt>
                <c:pt idx="1284">
                  <c:v>44169</c:v>
                </c:pt>
                <c:pt idx="1285">
                  <c:v>44172</c:v>
                </c:pt>
                <c:pt idx="1286">
                  <c:v>44173</c:v>
                </c:pt>
                <c:pt idx="1287">
                  <c:v>44174</c:v>
                </c:pt>
                <c:pt idx="1288">
                  <c:v>44175</c:v>
                </c:pt>
                <c:pt idx="1289">
                  <c:v>44176</c:v>
                </c:pt>
                <c:pt idx="1290">
                  <c:v>44179</c:v>
                </c:pt>
                <c:pt idx="1291">
                  <c:v>44180</c:v>
                </c:pt>
                <c:pt idx="1292">
                  <c:v>44181</c:v>
                </c:pt>
                <c:pt idx="1293">
                  <c:v>44182</c:v>
                </c:pt>
                <c:pt idx="1294">
                  <c:v>44183</c:v>
                </c:pt>
                <c:pt idx="1295">
                  <c:v>44186</c:v>
                </c:pt>
                <c:pt idx="1296">
                  <c:v>44187</c:v>
                </c:pt>
                <c:pt idx="1297">
                  <c:v>44188</c:v>
                </c:pt>
                <c:pt idx="1298">
                  <c:v>44189</c:v>
                </c:pt>
                <c:pt idx="1299">
                  <c:v>44190</c:v>
                </c:pt>
                <c:pt idx="1300">
                  <c:v>44193</c:v>
                </c:pt>
                <c:pt idx="1301">
                  <c:v>44194</c:v>
                </c:pt>
                <c:pt idx="1302">
                  <c:v>44195</c:v>
                </c:pt>
                <c:pt idx="1303">
                  <c:v>44196</c:v>
                </c:pt>
                <c:pt idx="1304">
                  <c:v>44197</c:v>
                </c:pt>
                <c:pt idx="1305">
                  <c:v>44200</c:v>
                </c:pt>
                <c:pt idx="1306">
                  <c:v>44201</c:v>
                </c:pt>
                <c:pt idx="1307">
                  <c:v>44202</c:v>
                </c:pt>
                <c:pt idx="1308">
                  <c:v>44203</c:v>
                </c:pt>
                <c:pt idx="1309">
                  <c:v>44204</c:v>
                </c:pt>
                <c:pt idx="1310">
                  <c:v>44207</c:v>
                </c:pt>
                <c:pt idx="1311">
                  <c:v>44208</c:v>
                </c:pt>
                <c:pt idx="1312">
                  <c:v>44209</c:v>
                </c:pt>
                <c:pt idx="1313">
                  <c:v>44210</c:v>
                </c:pt>
                <c:pt idx="1314">
                  <c:v>44211</c:v>
                </c:pt>
                <c:pt idx="1315">
                  <c:v>44214</c:v>
                </c:pt>
                <c:pt idx="1316">
                  <c:v>44215</c:v>
                </c:pt>
                <c:pt idx="1317">
                  <c:v>44216</c:v>
                </c:pt>
                <c:pt idx="1318">
                  <c:v>44217</c:v>
                </c:pt>
                <c:pt idx="1319">
                  <c:v>44218</c:v>
                </c:pt>
                <c:pt idx="1320">
                  <c:v>44221</c:v>
                </c:pt>
                <c:pt idx="1321">
                  <c:v>44222</c:v>
                </c:pt>
                <c:pt idx="1322">
                  <c:v>44223</c:v>
                </c:pt>
                <c:pt idx="1323">
                  <c:v>44224</c:v>
                </c:pt>
                <c:pt idx="1324">
                  <c:v>44225</c:v>
                </c:pt>
                <c:pt idx="1325">
                  <c:v>44228</c:v>
                </c:pt>
                <c:pt idx="1326">
                  <c:v>44229</c:v>
                </c:pt>
                <c:pt idx="1327">
                  <c:v>44230</c:v>
                </c:pt>
                <c:pt idx="1328">
                  <c:v>44231</c:v>
                </c:pt>
                <c:pt idx="1329">
                  <c:v>44232</c:v>
                </c:pt>
                <c:pt idx="1330">
                  <c:v>44235</c:v>
                </c:pt>
                <c:pt idx="1331">
                  <c:v>44236</c:v>
                </c:pt>
                <c:pt idx="1332">
                  <c:v>44237</c:v>
                </c:pt>
                <c:pt idx="1333">
                  <c:v>44238</c:v>
                </c:pt>
                <c:pt idx="1334">
                  <c:v>44239</c:v>
                </c:pt>
                <c:pt idx="1335">
                  <c:v>44242</c:v>
                </c:pt>
                <c:pt idx="1336">
                  <c:v>44243</c:v>
                </c:pt>
                <c:pt idx="1337">
                  <c:v>44244</c:v>
                </c:pt>
                <c:pt idx="1338">
                  <c:v>44245</c:v>
                </c:pt>
                <c:pt idx="1339">
                  <c:v>44246</c:v>
                </c:pt>
                <c:pt idx="1340">
                  <c:v>44249</c:v>
                </c:pt>
                <c:pt idx="1341">
                  <c:v>44250</c:v>
                </c:pt>
                <c:pt idx="1342">
                  <c:v>44251</c:v>
                </c:pt>
                <c:pt idx="1343">
                  <c:v>44252</c:v>
                </c:pt>
                <c:pt idx="1344">
                  <c:v>44253</c:v>
                </c:pt>
                <c:pt idx="1345">
                  <c:v>44256</c:v>
                </c:pt>
                <c:pt idx="1346">
                  <c:v>44257</c:v>
                </c:pt>
                <c:pt idx="1347">
                  <c:v>44258</c:v>
                </c:pt>
                <c:pt idx="1348">
                  <c:v>44259</c:v>
                </c:pt>
                <c:pt idx="1349">
                  <c:v>44260</c:v>
                </c:pt>
                <c:pt idx="1350">
                  <c:v>44263</c:v>
                </c:pt>
                <c:pt idx="1351">
                  <c:v>44264</c:v>
                </c:pt>
                <c:pt idx="1352">
                  <c:v>44265</c:v>
                </c:pt>
                <c:pt idx="1353">
                  <c:v>44266</c:v>
                </c:pt>
                <c:pt idx="1354">
                  <c:v>44267</c:v>
                </c:pt>
                <c:pt idx="1355">
                  <c:v>44270</c:v>
                </c:pt>
                <c:pt idx="1356">
                  <c:v>44271</c:v>
                </c:pt>
                <c:pt idx="1357">
                  <c:v>44272</c:v>
                </c:pt>
                <c:pt idx="1358">
                  <c:v>44273</c:v>
                </c:pt>
                <c:pt idx="1359">
                  <c:v>44274</c:v>
                </c:pt>
                <c:pt idx="1360">
                  <c:v>44277</c:v>
                </c:pt>
                <c:pt idx="1361">
                  <c:v>44278</c:v>
                </c:pt>
                <c:pt idx="1362">
                  <c:v>44279</c:v>
                </c:pt>
                <c:pt idx="1363">
                  <c:v>44280</c:v>
                </c:pt>
                <c:pt idx="1364">
                  <c:v>44281</c:v>
                </c:pt>
                <c:pt idx="1365">
                  <c:v>44284</c:v>
                </c:pt>
                <c:pt idx="1366">
                  <c:v>44285</c:v>
                </c:pt>
                <c:pt idx="1367">
                  <c:v>44286</c:v>
                </c:pt>
                <c:pt idx="1368">
                  <c:v>44287</c:v>
                </c:pt>
                <c:pt idx="1369">
                  <c:v>44288</c:v>
                </c:pt>
                <c:pt idx="1370">
                  <c:v>44291</c:v>
                </c:pt>
                <c:pt idx="1371">
                  <c:v>44292</c:v>
                </c:pt>
                <c:pt idx="1372">
                  <c:v>44293</c:v>
                </c:pt>
                <c:pt idx="1373">
                  <c:v>44294</c:v>
                </c:pt>
                <c:pt idx="1374">
                  <c:v>44295</c:v>
                </c:pt>
                <c:pt idx="1375">
                  <c:v>44298</c:v>
                </c:pt>
                <c:pt idx="1376">
                  <c:v>44299</c:v>
                </c:pt>
                <c:pt idx="1377">
                  <c:v>44300</c:v>
                </c:pt>
                <c:pt idx="1378">
                  <c:v>44301</c:v>
                </c:pt>
                <c:pt idx="1379">
                  <c:v>44302</c:v>
                </c:pt>
                <c:pt idx="1380">
                  <c:v>44305</c:v>
                </c:pt>
                <c:pt idx="1381">
                  <c:v>44306</c:v>
                </c:pt>
                <c:pt idx="1382">
                  <c:v>44307</c:v>
                </c:pt>
                <c:pt idx="1383">
                  <c:v>44308</c:v>
                </c:pt>
                <c:pt idx="1384">
                  <c:v>44309</c:v>
                </c:pt>
                <c:pt idx="1385">
                  <c:v>44312</c:v>
                </c:pt>
                <c:pt idx="1386">
                  <c:v>44313</c:v>
                </c:pt>
                <c:pt idx="1387">
                  <c:v>44314</c:v>
                </c:pt>
                <c:pt idx="1388">
                  <c:v>44315</c:v>
                </c:pt>
                <c:pt idx="1389">
                  <c:v>44316</c:v>
                </c:pt>
                <c:pt idx="1390">
                  <c:v>44319</c:v>
                </c:pt>
                <c:pt idx="1391">
                  <c:v>44320</c:v>
                </c:pt>
                <c:pt idx="1392">
                  <c:v>44321</c:v>
                </c:pt>
                <c:pt idx="1393">
                  <c:v>44322</c:v>
                </c:pt>
                <c:pt idx="1394">
                  <c:v>44323</c:v>
                </c:pt>
                <c:pt idx="1395">
                  <c:v>44326</c:v>
                </c:pt>
                <c:pt idx="1396">
                  <c:v>44327</c:v>
                </c:pt>
                <c:pt idx="1397">
                  <c:v>44328</c:v>
                </c:pt>
                <c:pt idx="1398">
                  <c:v>44329</c:v>
                </c:pt>
                <c:pt idx="1399">
                  <c:v>44330</c:v>
                </c:pt>
                <c:pt idx="1400">
                  <c:v>44333</c:v>
                </c:pt>
                <c:pt idx="1401">
                  <c:v>44334</c:v>
                </c:pt>
                <c:pt idx="1402">
                  <c:v>44335</c:v>
                </c:pt>
                <c:pt idx="1403">
                  <c:v>44336</c:v>
                </c:pt>
                <c:pt idx="1404">
                  <c:v>44337</c:v>
                </c:pt>
                <c:pt idx="1405">
                  <c:v>44340</c:v>
                </c:pt>
                <c:pt idx="1406">
                  <c:v>44341</c:v>
                </c:pt>
                <c:pt idx="1407">
                  <c:v>44342</c:v>
                </c:pt>
                <c:pt idx="1408">
                  <c:v>44343</c:v>
                </c:pt>
                <c:pt idx="1409">
                  <c:v>44344</c:v>
                </c:pt>
                <c:pt idx="1410">
                  <c:v>44347</c:v>
                </c:pt>
                <c:pt idx="1411">
                  <c:v>44348</c:v>
                </c:pt>
                <c:pt idx="1412">
                  <c:v>44349</c:v>
                </c:pt>
                <c:pt idx="1413">
                  <c:v>44350</c:v>
                </c:pt>
                <c:pt idx="1414">
                  <c:v>44351</c:v>
                </c:pt>
                <c:pt idx="1415">
                  <c:v>44354</c:v>
                </c:pt>
                <c:pt idx="1416">
                  <c:v>44355</c:v>
                </c:pt>
                <c:pt idx="1417">
                  <c:v>44356</c:v>
                </c:pt>
                <c:pt idx="1418">
                  <c:v>44357</c:v>
                </c:pt>
                <c:pt idx="1419">
                  <c:v>44358</c:v>
                </c:pt>
                <c:pt idx="1420">
                  <c:v>44361</c:v>
                </c:pt>
                <c:pt idx="1421">
                  <c:v>44362</c:v>
                </c:pt>
                <c:pt idx="1422">
                  <c:v>44363</c:v>
                </c:pt>
                <c:pt idx="1423">
                  <c:v>44364</c:v>
                </c:pt>
                <c:pt idx="1424">
                  <c:v>44365</c:v>
                </c:pt>
                <c:pt idx="1425">
                  <c:v>44368</c:v>
                </c:pt>
                <c:pt idx="1426">
                  <c:v>44369</c:v>
                </c:pt>
                <c:pt idx="1427">
                  <c:v>44370</c:v>
                </c:pt>
                <c:pt idx="1428">
                  <c:v>44371</c:v>
                </c:pt>
                <c:pt idx="1429">
                  <c:v>44372</c:v>
                </c:pt>
                <c:pt idx="1430">
                  <c:v>44375</c:v>
                </c:pt>
                <c:pt idx="1431">
                  <c:v>44376</c:v>
                </c:pt>
                <c:pt idx="1432">
                  <c:v>44377</c:v>
                </c:pt>
                <c:pt idx="1433">
                  <c:v>44378</c:v>
                </c:pt>
                <c:pt idx="1434">
                  <c:v>44379</c:v>
                </c:pt>
                <c:pt idx="1435">
                  <c:v>44382</c:v>
                </c:pt>
                <c:pt idx="1436">
                  <c:v>44383</c:v>
                </c:pt>
                <c:pt idx="1437">
                  <c:v>44384</c:v>
                </c:pt>
                <c:pt idx="1438">
                  <c:v>44385</c:v>
                </c:pt>
                <c:pt idx="1439">
                  <c:v>44386</c:v>
                </c:pt>
                <c:pt idx="1440">
                  <c:v>44389</c:v>
                </c:pt>
                <c:pt idx="1441">
                  <c:v>44390</c:v>
                </c:pt>
                <c:pt idx="1442">
                  <c:v>44391</c:v>
                </c:pt>
                <c:pt idx="1443">
                  <c:v>44392</c:v>
                </c:pt>
                <c:pt idx="1444">
                  <c:v>44393</c:v>
                </c:pt>
                <c:pt idx="1445">
                  <c:v>44396</c:v>
                </c:pt>
                <c:pt idx="1446">
                  <c:v>44397</c:v>
                </c:pt>
                <c:pt idx="1447">
                  <c:v>44398</c:v>
                </c:pt>
                <c:pt idx="1448">
                  <c:v>44399</c:v>
                </c:pt>
                <c:pt idx="1449">
                  <c:v>44400</c:v>
                </c:pt>
                <c:pt idx="1450">
                  <c:v>44403</c:v>
                </c:pt>
                <c:pt idx="1451">
                  <c:v>44404</c:v>
                </c:pt>
                <c:pt idx="1452">
                  <c:v>44405</c:v>
                </c:pt>
                <c:pt idx="1453">
                  <c:v>44406</c:v>
                </c:pt>
                <c:pt idx="1454">
                  <c:v>44407</c:v>
                </c:pt>
                <c:pt idx="1455">
                  <c:v>44410</c:v>
                </c:pt>
                <c:pt idx="1456">
                  <c:v>44411</c:v>
                </c:pt>
                <c:pt idx="1457">
                  <c:v>44412</c:v>
                </c:pt>
                <c:pt idx="1458">
                  <c:v>44413</c:v>
                </c:pt>
                <c:pt idx="1459">
                  <c:v>44414</c:v>
                </c:pt>
                <c:pt idx="1460">
                  <c:v>44417</c:v>
                </c:pt>
                <c:pt idx="1461">
                  <c:v>44418</c:v>
                </c:pt>
                <c:pt idx="1462">
                  <c:v>44419</c:v>
                </c:pt>
                <c:pt idx="1463">
                  <c:v>44420</c:v>
                </c:pt>
                <c:pt idx="1464">
                  <c:v>44421</c:v>
                </c:pt>
                <c:pt idx="1465">
                  <c:v>44424</c:v>
                </c:pt>
                <c:pt idx="1466">
                  <c:v>44425</c:v>
                </c:pt>
                <c:pt idx="1467">
                  <c:v>44426</c:v>
                </c:pt>
                <c:pt idx="1468">
                  <c:v>44427</c:v>
                </c:pt>
                <c:pt idx="1469">
                  <c:v>44428</c:v>
                </c:pt>
                <c:pt idx="1470">
                  <c:v>44431</c:v>
                </c:pt>
                <c:pt idx="1471">
                  <c:v>44432</c:v>
                </c:pt>
                <c:pt idx="1472">
                  <c:v>44433</c:v>
                </c:pt>
                <c:pt idx="1473">
                  <c:v>44434</c:v>
                </c:pt>
                <c:pt idx="1474">
                  <c:v>44435</c:v>
                </c:pt>
                <c:pt idx="1475">
                  <c:v>44438</c:v>
                </c:pt>
                <c:pt idx="1476">
                  <c:v>44439</c:v>
                </c:pt>
                <c:pt idx="1477">
                  <c:v>44440</c:v>
                </c:pt>
                <c:pt idx="1478">
                  <c:v>44441</c:v>
                </c:pt>
                <c:pt idx="1479">
                  <c:v>44442</c:v>
                </c:pt>
                <c:pt idx="1480">
                  <c:v>44445</c:v>
                </c:pt>
                <c:pt idx="1481">
                  <c:v>44446</c:v>
                </c:pt>
                <c:pt idx="1482">
                  <c:v>44447</c:v>
                </c:pt>
                <c:pt idx="1483">
                  <c:v>44448</c:v>
                </c:pt>
                <c:pt idx="1484">
                  <c:v>44449</c:v>
                </c:pt>
                <c:pt idx="1485">
                  <c:v>44452</c:v>
                </c:pt>
                <c:pt idx="1486">
                  <c:v>44453</c:v>
                </c:pt>
                <c:pt idx="1487">
                  <c:v>44454</c:v>
                </c:pt>
                <c:pt idx="1488">
                  <c:v>44455</c:v>
                </c:pt>
                <c:pt idx="1489">
                  <c:v>44456</c:v>
                </c:pt>
                <c:pt idx="1490">
                  <c:v>44459</c:v>
                </c:pt>
                <c:pt idx="1491">
                  <c:v>44460</c:v>
                </c:pt>
                <c:pt idx="1492">
                  <c:v>44461</c:v>
                </c:pt>
                <c:pt idx="1493">
                  <c:v>44462</c:v>
                </c:pt>
                <c:pt idx="1494">
                  <c:v>44463</c:v>
                </c:pt>
                <c:pt idx="1495">
                  <c:v>44466</c:v>
                </c:pt>
                <c:pt idx="1496">
                  <c:v>44467</c:v>
                </c:pt>
                <c:pt idx="1497">
                  <c:v>44468</c:v>
                </c:pt>
                <c:pt idx="1498">
                  <c:v>44469</c:v>
                </c:pt>
                <c:pt idx="1499">
                  <c:v>44470</c:v>
                </c:pt>
                <c:pt idx="1500">
                  <c:v>44473</c:v>
                </c:pt>
                <c:pt idx="1501">
                  <c:v>44474</c:v>
                </c:pt>
                <c:pt idx="1502">
                  <c:v>44475</c:v>
                </c:pt>
                <c:pt idx="1503">
                  <c:v>44476</c:v>
                </c:pt>
                <c:pt idx="1504">
                  <c:v>44477</c:v>
                </c:pt>
                <c:pt idx="1505">
                  <c:v>44480</c:v>
                </c:pt>
                <c:pt idx="1506">
                  <c:v>44481</c:v>
                </c:pt>
                <c:pt idx="1507">
                  <c:v>44482</c:v>
                </c:pt>
                <c:pt idx="1508">
                  <c:v>44483</c:v>
                </c:pt>
                <c:pt idx="1509">
                  <c:v>44484</c:v>
                </c:pt>
                <c:pt idx="1510">
                  <c:v>44487</c:v>
                </c:pt>
                <c:pt idx="1511">
                  <c:v>44488</c:v>
                </c:pt>
                <c:pt idx="1512">
                  <c:v>44489</c:v>
                </c:pt>
                <c:pt idx="1513">
                  <c:v>44490</c:v>
                </c:pt>
                <c:pt idx="1514">
                  <c:v>44491</c:v>
                </c:pt>
                <c:pt idx="1515">
                  <c:v>44494</c:v>
                </c:pt>
                <c:pt idx="1516">
                  <c:v>44495</c:v>
                </c:pt>
                <c:pt idx="1517">
                  <c:v>44496</c:v>
                </c:pt>
                <c:pt idx="1518">
                  <c:v>44497</c:v>
                </c:pt>
                <c:pt idx="1519">
                  <c:v>44498</c:v>
                </c:pt>
                <c:pt idx="1520">
                  <c:v>44501</c:v>
                </c:pt>
                <c:pt idx="1521">
                  <c:v>44502</c:v>
                </c:pt>
                <c:pt idx="1522">
                  <c:v>44503</c:v>
                </c:pt>
                <c:pt idx="1523">
                  <c:v>44504</c:v>
                </c:pt>
                <c:pt idx="1524">
                  <c:v>44505</c:v>
                </c:pt>
                <c:pt idx="1525">
                  <c:v>44508</c:v>
                </c:pt>
                <c:pt idx="1526">
                  <c:v>44509</c:v>
                </c:pt>
                <c:pt idx="1527">
                  <c:v>44510</c:v>
                </c:pt>
                <c:pt idx="1528">
                  <c:v>44511</c:v>
                </c:pt>
                <c:pt idx="1529">
                  <c:v>44512</c:v>
                </c:pt>
                <c:pt idx="1530">
                  <c:v>44515</c:v>
                </c:pt>
                <c:pt idx="1531">
                  <c:v>44516</c:v>
                </c:pt>
                <c:pt idx="1532">
                  <c:v>44517</c:v>
                </c:pt>
                <c:pt idx="1533">
                  <c:v>44518</c:v>
                </c:pt>
                <c:pt idx="1534">
                  <c:v>44519</c:v>
                </c:pt>
                <c:pt idx="1535">
                  <c:v>44522</c:v>
                </c:pt>
                <c:pt idx="1536">
                  <c:v>44523</c:v>
                </c:pt>
                <c:pt idx="1537">
                  <c:v>44524</c:v>
                </c:pt>
                <c:pt idx="1538">
                  <c:v>44525</c:v>
                </c:pt>
                <c:pt idx="1539">
                  <c:v>44526</c:v>
                </c:pt>
                <c:pt idx="1540">
                  <c:v>44529</c:v>
                </c:pt>
                <c:pt idx="1541">
                  <c:v>44530</c:v>
                </c:pt>
                <c:pt idx="1542">
                  <c:v>44531</c:v>
                </c:pt>
                <c:pt idx="1543">
                  <c:v>44532</c:v>
                </c:pt>
                <c:pt idx="1544">
                  <c:v>44533</c:v>
                </c:pt>
                <c:pt idx="1545">
                  <c:v>44536</c:v>
                </c:pt>
                <c:pt idx="1546">
                  <c:v>44537</c:v>
                </c:pt>
                <c:pt idx="1547">
                  <c:v>44538</c:v>
                </c:pt>
                <c:pt idx="1548">
                  <c:v>44539</c:v>
                </c:pt>
                <c:pt idx="1549">
                  <c:v>44540</c:v>
                </c:pt>
                <c:pt idx="1550">
                  <c:v>44543</c:v>
                </c:pt>
                <c:pt idx="1551">
                  <c:v>44544</c:v>
                </c:pt>
                <c:pt idx="1552">
                  <c:v>44545</c:v>
                </c:pt>
                <c:pt idx="1553">
                  <c:v>44546</c:v>
                </c:pt>
                <c:pt idx="1554">
                  <c:v>44547</c:v>
                </c:pt>
                <c:pt idx="1555">
                  <c:v>44550</c:v>
                </c:pt>
                <c:pt idx="1556">
                  <c:v>44551</c:v>
                </c:pt>
                <c:pt idx="1557">
                  <c:v>44552</c:v>
                </c:pt>
                <c:pt idx="1558">
                  <c:v>44553</c:v>
                </c:pt>
                <c:pt idx="1559">
                  <c:v>44554</c:v>
                </c:pt>
                <c:pt idx="1560">
                  <c:v>44557</c:v>
                </c:pt>
                <c:pt idx="1561">
                  <c:v>44558</c:v>
                </c:pt>
                <c:pt idx="1562">
                  <c:v>44559</c:v>
                </c:pt>
                <c:pt idx="1563">
                  <c:v>44560</c:v>
                </c:pt>
                <c:pt idx="1564">
                  <c:v>44561</c:v>
                </c:pt>
                <c:pt idx="1565">
                  <c:v>44564</c:v>
                </c:pt>
                <c:pt idx="1566">
                  <c:v>44565</c:v>
                </c:pt>
                <c:pt idx="1567">
                  <c:v>44566</c:v>
                </c:pt>
                <c:pt idx="1568">
                  <c:v>44567</c:v>
                </c:pt>
                <c:pt idx="1569">
                  <c:v>44568</c:v>
                </c:pt>
                <c:pt idx="1570">
                  <c:v>44571</c:v>
                </c:pt>
                <c:pt idx="1571">
                  <c:v>44572</c:v>
                </c:pt>
                <c:pt idx="1572">
                  <c:v>44573</c:v>
                </c:pt>
                <c:pt idx="1573">
                  <c:v>44574</c:v>
                </c:pt>
                <c:pt idx="1574">
                  <c:v>44575</c:v>
                </c:pt>
                <c:pt idx="1575">
                  <c:v>44578</c:v>
                </c:pt>
                <c:pt idx="1576">
                  <c:v>44579</c:v>
                </c:pt>
                <c:pt idx="1577">
                  <c:v>44580</c:v>
                </c:pt>
                <c:pt idx="1578">
                  <c:v>44581</c:v>
                </c:pt>
                <c:pt idx="1579">
                  <c:v>44582</c:v>
                </c:pt>
                <c:pt idx="1580">
                  <c:v>44585</c:v>
                </c:pt>
                <c:pt idx="1581">
                  <c:v>44586</c:v>
                </c:pt>
                <c:pt idx="1582">
                  <c:v>44587</c:v>
                </c:pt>
                <c:pt idx="1583">
                  <c:v>44588</c:v>
                </c:pt>
                <c:pt idx="1584">
                  <c:v>44589</c:v>
                </c:pt>
                <c:pt idx="1585">
                  <c:v>44592</c:v>
                </c:pt>
                <c:pt idx="1586">
                  <c:v>44593</c:v>
                </c:pt>
                <c:pt idx="1587">
                  <c:v>44594</c:v>
                </c:pt>
                <c:pt idx="1588">
                  <c:v>44595</c:v>
                </c:pt>
                <c:pt idx="1589">
                  <c:v>44596</c:v>
                </c:pt>
                <c:pt idx="1590">
                  <c:v>44599</c:v>
                </c:pt>
                <c:pt idx="1591">
                  <c:v>44600</c:v>
                </c:pt>
                <c:pt idx="1592">
                  <c:v>44601</c:v>
                </c:pt>
                <c:pt idx="1593">
                  <c:v>44602</c:v>
                </c:pt>
                <c:pt idx="1594">
                  <c:v>44603</c:v>
                </c:pt>
                <c:pt idx="1595">
                  <c:v>44606</c:v>
                </c:pt>
                <c:pt idx="1596">
                  <c:v>44607</c:v>
                </c:pt>
                <c:pt idx="1597">
                  <c:v>44608</c:v>
                </c:pt>
                <c:pt idx="1598">
                  <c:v>44609</c:v>
                </c:pt>
                <c:pt idx="1599">
                  <c:v>44610</c:v>
                </c:pt>
                <c:pt idx="1600">
                  <c:v>44613</c:v>
                </c:pt>
                <c:pt idx="1601">
                  <c:v>44614</c:v>
                </c:pt>
                <c:pt idx="1602">
                  <c:v>44615</c:v>
                </c:pt>
                <c:pt idx="1603">
                  <c:v>44616</c:v>
                </c:pt>
                <c:pt idx="1604">
                  <c:v>44617</c:v>
                </c:pt>
                <c:pt idx="1605">
                  <c:v>44620</c:v>
                </c:pt>
                <c:pt idx="1606">
                  <c:v>44621</c:v>
                </c:pt>
                <c:pt idx="1607">
                  <c:v>44622</c:v>
                </c:pt>
                <c:pt idx="1608">
                  <c:v>44623</c:v>
                </c:pt>
                <c:pt idx="1609">
                  <c:v>44624</c:v>
                </c:pt>
                <c:pt idx="1610">
                  <c:v>44627</c:v>
                </c:pt>
                <c:pt idx="1611">
                  <c:v>44628</c:v>
                </c:pt>
                <c:pt idx="1612">
                  <c:v>44629</c:v>
                </c:pt>
                <c:pt idx="1613">
                  <c:v>44630</c:v>
                </c:pt>
                <c:pt idx="1614">
                  <c:v>44631</c:v>
                </c:pt>
                <c:pt idx="1615">
                  <c:v>44634</c:v>
                </c:pt>
                <c:pt idx="1616">
                  <c:v>44635</c:v>
                </c:pt>
                <c:pt idx="1617">
                  <c:v>44636</c:v>
                </c:pt>
                <c:pt idx="1618">
                  <c:v>44637</c:v>
                </c:pt>
                <c:pt idx="1619">
                  <c:v>44638</c:v>
                </c:pt>
                <c:pt idx="1620">
                  <c:v>44641</c:v>
                </c:pt>
                <c:pt idx="1621">
                  <c:v>44642</c:v>
                </c:pt>
                <c:pt idx="1622">
                  <c:v>44643</c:v>
                </c:pt>
                <c:pt idx="1623">
                  <c:v>44644</c:v>
                </c:pt>
                <c:pt idx="1624">
                  <c:v>44645</c:v>
                </c:pt>
                <c:pt idx="1625">
                  <c:v>44648</c:v>
                </c:pt>
                <c:pt idx="1626">
                  <c:v>44649</c:v>
                </c:pt>
                <c:pt idx="1627">
                  <c:v>44650</c:v>
                </c:pt>
                <c:pt idx="1628">
                  <c:v>44651</c:v>
                </c:pt>
                <c:pt idx="1629">
                  <c:v>44652</c:v>
                </c:pt>
                <c:pt idx="1630">
                  <c:v>44655</c:v>
                </c:pt>
                <c:pt idx="1631">
                  <c:v>44656</c:v>
                </c:pt>
                <c:pt idx="1632">
                  <c:v>44657</c:v>
                </c:pt>
                <c:pt idx="1633">
                  <c:v>44658</c:v>
                </c:pt>
              </c:numCache>
            </c:numRef>
          </c:cat>
          <c:val>
            <c:numRef>
              <c:f>'FRED Graph'!$B$12:$B$1645</c:f>
              <c:numCache>
                <c:formatCode>0.00</c:formatCode>
                <c:ptCount val="1634"/>
                <c:pt idx="0">
                  <c:v>1.02</c:v>
                </c:pt>
                <c:pt idx="1">
                  <c:v>1.04</c:v>
                </c:pt>
                <c:pt idx="2">
                  <c:v>0.99</c:v>
                </c:pt>
                <c:pt idx="3">
                  <c:v>0.96</c:v>
                </c:pt>
                <c:pt idx="4">
                  <c:v>0.94</c:v>
                </c:pt>
                <c:pt idx="5">
                  <c:v>0.94</c:v>
                </c:pt>
                <c:pt idx="6">
                  <c:v>0.93</c:v>
                </c:pt>
                <c:pt idx="7">
                  <c:v>0.91</c:v>
                </c:pt>
                <c:pt idx="8">
                  <c:v>0.9</c:v>
                </c:pt>
                <c:pt idx="9">
                  <c:v>0.85</c:v>
                </c:pt>
                <c:pt idx="10" formatCode="General">
                  <c:v>#N/A</c:v>
                </c:pt>
                <c:pt idx="11">
                  <c:v>0.88</c:v>
                </c:pt>
                <c:pt idx="12">
                  <c:v>0.85</c:v>
                </c:pt>
                <c:pt idx="13">
                  <c:v>0.84</c:v>
                </c:pt>
                <c:pt idx="14">
                  <c:v>0.88</c:v>
                </c:pt>
                <c:pt idx="15">
                  <c:v>0.88</c:v>
                </c:pt>
                <c:pt idx="16">
                  <c:v>0.85</c:v>
                </c:pt>
                <c:pt idx="17">
                  <c:v>0.84</c:v>
                </c:pt>
                <c:pt idx="18">
                  <c:v>0.83</c:v>
                </c:pt>
                <c:pt idx="19">
                  <c:v>0.76</c:v>
                </c:pt>
                <c:pt idx="20">
                  <c:v>0.81</c:v>
                </c:pt>
                <c:pt idx="21">
                  <c:v>0.75</c:v>
                </c:pt>
                <c:pt idx="22">
                  <c:v>0.72</c:v>
                </c:pt>
                <c:pt idx="23">
                  <c:v>0.7</c:v>
                </c:pt>
                <c:pt idx="24">
                  <c:v>0.74</c:v>
                </c:pt>
                <c:pt idx="25">
                  <c:v>0.66</c:v>
                </c:pt>
                <c:pt idx="26">
                  <c:v>0.69</c:v>
                </c:pt>
                <c:pt idx="27">
                  <c:v>0.71</c:v>
                </c:pt>
                <c:pt idx="28">
                  <c:v>0.64</c:v>
                </c:pt>
                <c:pt idx="29">
                  <c:v>0.71</c:v>
                </c:pt>
                <c:pt idx="30" formatCode="General">
                  <c:v>#N/A</c:v>
                </c:pt>
                <c:pt idx="31">
                  <c:v>0.74</c:v>
                </c:pt>
                <c:pt idx="32">
                  <c:v>0.74</c:v>
                </c:pt>
                <c:pt idx="33">
                  <c:v>0.71</c:v>
                </c:pt>
                <c:pt idx="34">
                  <c:v>0.76</c:v>
                </c:pt>
                <c:pt idx="35">
                  <c:v>0.78</c:v>
                </c:pt>
                <c:pt idx="36">
                  <c:v>0.76</c:v>
                </c:pt>
                <c:pt idx="37">
                  <c:v>0.75</c:v>
                </c:pt>
                <c:pt idx="38">
                  <c:v>0.72</c:v>
                </c:pt>
                <c:pt idx="39">
                  <c:v>0.8</c:v>
                </c:pt>
                <c:pt idx="40">
                  <c:v>0.78</c:v>
                </c:pt>
                <c:pt idx="41">
                  <c:v>0.85</c:v>
                </c:pt>
                <c:pt idx="42">
                  <c:v>0.85</c:v>
                </c:pt>
                <c:pt idx="43">
                  <c:v>0.85</c:v>
                </c:pt>
                <c:pt idx="44">
                  <c:v>0.88</c:v>
                </c:pt>
                <c:pt idx="45">
                  <c:v>0.91</c:v>
                </c:pt>
                <c:pt idx="46">
                  <c:v>0.88</c:v>
                </c:pt>
                <c:pt idx="47">
                  <c:v>0.9</c:v>
                </c:pt>
                <c:pt idx="48">
                  <c:v>0.93</c:v>
                </c:pt>
                <c:pt idx="49">
                  <c:v>0.97</c:v>
                </c:pt>
                <c:pt idx="50">
                  <c:v>0.97</c:v>
                </c:pt>
                <c:pt idx="51">
                  <c:v>0.98</c:v>
                </c:pt>
                <c:pt idx="52">
                  <c:v>0.87</c:v>
                </c:pt>
                <c:pt idx="53">
                  <c:v>0.87</c:v>
                </c:pt>
                <c:pt idx="54">
                  <c:v>0.84</c:v>
                </c:pt>
                <c:pt idx="55">
                  <c:v>0.87</c:v>
                </c:pt>
                <c:pt idx="56">
                  <c:v>0.91</c:v>
                </c:pt>
                <c:pt idx="57">
                  <c:v>0.87</c:v>
                </c:pt>
                <c:pt idx="58">
                  <c:v>0.89</c:v>
                </c:pt>
                <c:pt idx="59" formatCode="General">
                  <c:v>#N/A</c:v>
                </c:pt>
                <c:pt idx="60">
                  <c:v>0.89</c:v>
                </c:pt>
                <c:pt idx="61">
                  <c:v>0.78</c:v>
                </c:pt>
                <c:pt idx="62">
                  <c:v>0.76</c:v>
                </c:pt>
                <c:pt idx="63">
                  <c:v>0.73</c:v>
                </c:pt>
                <c:pt idx="64">
                  <c:v>0.76</c:v>
                </c:pt>
                <c:pt idx="65">
                  <c:v>0.75</c:v>
                </c:pt>
                <c:pt idx="66">
                  <c:v>0.72</c:v>
                </c:pt>
                <c:pt idx="67">
                  <c:v>0.73</c:v>
                </c:pt>
                <c:pt idx="68">
                  <c:v>0.7</c:v>
                </c:pt>
                <c:pt idx="69">
                  <c:v>0.7</c:v>
                </c:pt>
                <c:pt idx="70">
                  <c:v>0.7</c:v>
                </c:pt>
                <c:pt idx="71">
                  <c:v>0.74</c:v>
                </c:pt>
                <c:pt idx="72">
                  <c:v>0.75</c:v>
                </c:pt>
                <c:pt idx="73">
                  <c:v>0.77</c:v>
                </c:pt>
                <c:pt idx="74">
                  <c:v>0.74</c:v>
                </c:pt>
                <c:pt idx="75">
                  <c:v>0.75</c:v>
                </c:pt>
                <c:pt idx="76">
                  <c:v>0.77</c:v>
                </c:pt>
                <c:pt idx="77">
                  <c:v>0.8</c:v>
                </c:pt>
                <c:pt idx="78">
                  <c:v>0.82</c:v>
                </c:pt>
                <c:pt idx="79">
                  <c:v>0.84</c:v>
                </c:pt>
                <c:pt idx="80">
                  <c:v>0.85</c:v>
                </c:pt>
                <c:pt idx="81">
                  <c:v>0.86</c:v>
                </c:pt>
                <c:pt idx="82">
                  <c:v>0.83</c:v>
                </c:pt>
                <c:pt idx="83">
                  <c:v>0.78</c:v>
                </c:pt>
                <c:pt idx="84">
                  <c:v>0.77</c:v>
                </c:pt>
                <c:pt idx="85">
                  <c:v>0.8</c:v>
                </c:pt>
                <c:pt idx="86">
                  <c:v>0.75</c:v>
                </c:pt>
                <c:pt idx="87">
                  <c:v>0.75</c:v>
                </c:pt>
                <c:pt idx="88">
                  <c:v>0.72</c:v>
                </c:pt>
                <c:pt idx="89">
                  <c:v>0.74</c:v>
                </c:pt>
                <c:pt idx="90">
                  <c:v>0.72</c:v>
                </c:pt>
                <c:pt idx="91">
                  <c:v>0.72</c:v>
                </c:pt>
                <c:pt idx="92">
                  <c:v>0.74</c:v>
                </c:pt>
                <c:pt idx="93">
                  <c:v>0.76</c:v>
                </c:pt>
                <c:pt idx="94">
                  <c:v>0.76</c:v>
                </c:pt>
                <c:pt idx="95">
                  <c:v>0.79</c:v>
                </c:pt>
                <c:pt idx="96">
                  <c:v>0.82</c:v>
                </c:pt>
                <c:pt idx="97">
                  <c:v>0.9</c:v>
                </c:pt>
                <c:pt idx="98">
                  <c:v>0.89</c:v>
                </c:pt>
                <c:pt idx="99">
                  <c:v>0.89</c:v>
                </c:pt>
                <c:pt idx="100">
                  <c:v>0.91</c:v>
                </c:pt>
                <c:pt idx="101">
                  <c:v>0.92</c:v>
                </c:pt>
                <c:pt idx="102">
                  <c:v>0.92</c:v>
                </c:pt>
                <c:pt idx="103">
                  <c:v>0.87</c:v>
                </c:pt>
                <c:pt idx="104">
                  <c:v>0.9</c:v>
                </c:pt>
                <c:pt idx="105" formatCode="General">
                  <c:v>#N/A</c:v>
                </c:pt>
                <c:pt idx="106">
                  <c:v>0.87</c:v>
                </c:pt>
                <c:pt idx="107">
                  <c:v>0.91</c:v>
                </c:pt>
                <c:pt idx="108">
                  <c:v>0.89</c:v>
                </c:pt>
                <c:pt idx="109">
                  <c:v>0.78</c:v>
                </c:pt>
                <c:pt idx="110">
                  <c:v>0.8</c:v>
                </c:pt>
                <c:pt idx="111">
                  <c:v>0.78</c:v>
                </c:pt>
                <c:pt idx="112">
                  <c:v>0.78</c:v>
                </c:pt>
                <c:pt idx="113">
                  <c:v>0.77</c:v>
                </c:pt>
                <c:pt idx="114">
                  <c:v>0.73</c:v>
                </c:pt>
                <c:pt idx="115">
                  <c:v>0.73</c:v>
                </c:pt>
                <c:pt idx="116">
                  <c:v>0.74</c:v>
                </c:pt>
                <c:pt idx="117">
                  <c:v>0.69</c:v>
                </c:pt>
                <c:pt idx="118">
                  <c:v>0.7</c:v>
                </c:pt>
                <c:pt idx="119">
                  <c:v>0.7</c:v>
                </c:pt>
                <c:pt idx="120">
                  <c:v>0.74</c:v>
                </c:pt>
                <c:pt idx="121">
                  <c:v>0.76</c:v>
                </c:pt>
                <c:pt idx="122">
                  <c:v>0.75</c:v>
                </c:pt>
                <c:pt idx="123">
                  <c:v>0.78</c:v>
                </c:pt>
                <c:pt idx="124">
                  <c:v>0.64</c:v>
                </c:pt>
                <c:pt idx="125">
                  <c:v>0.61</c:v>
                </c:pt>
                <c:pt idx="126">
                  <c:v>0.61</c:v>
                </c:pt>
                <c:pt idx="127">
                  <c:v>0.62</c:v>
                </c:pt>
                <c:pt idx="128">
                  <c:v>0.57999999999999996</c:v>
                </c:pt>
                <c:pt idx="129">
                  <c:v>0.59</c:v>
                </c:pt>
                <c:pt idx="130" formatCode="General">
                  <c:v>#N/A</c:v>
                </c:pt>
                <c:pt idx="131">
                  <c:v>0.56000000000000005</c:v>
                </c:pt>
                <c:pt idx="132">
                  <c:v>0.57999999999999996</c:v>
                </c:pt>
                <c:pt idx="133">
                  <c:v>0.57999999999999996</c:v>
                </c:pt>
                <c:pt idx="134">
                  <c:v>0.61</c:v>
                </c:pt>
                <c:pt idx="135">
                  <c:v>0.66</c:v>
                </c:pt>
                <c:pt idx="136">
                  <c:v>0.69</c:v>
                </c:pt>
                <c:pt idx="137">
                  <c:v>0.68</c:v>
                </c:pt>
                <c:pt idx="138">
                  <c:v>0.68</c:v>
                </c:pt>
                <c:pt idx="139">
                  <c:v>0.71</c:v>
                </c:pt>
                <c:pt idx="140">
                  <c:v>0.68</c:v>
                </c:pt>
                <c:pt idx="141">
                  <c:v>0.7</c:v>
                </c:pt>
                <c:pt idx="142">
                  <c:v>0.73</c:v>
                </c:pt>
                <c:pt idx="143">
                  <c:v>0.7</c:v>
                </c:pt>
                <c:pt idx="144">
                  <c:v>0.71</c:v>
                </c:pt>
                <c:pt idx="145">
                  <c:v>0.72</c:v>
                </c:pt>
                <c:pt idx="146">
                  <c:v>0.75</c:v>
                </c:pt>
                <c:pt idx="147">
                  <c:v>0.73</c:v>
                </c:pt>
                <c:pt idx="148">
                  <c:v>0.72</c:v>
                </c:pt>
                <c:pt idx="149">
                  <c:v>0.67</c:v>
                </c:pt>
                <c:pt idx="150">
                  <c:v>0.67</c:v>
                </c:pt>
                <c:pt idx="151">
                  <c:v>0.67</c:v>
                </c:pt>
                <c:pt idx="152">
                  <c:v>0.67</c:v>
                </c:pt>
                <c:pt idx="153">
                  <c:v>0.64</c:v>
                </c:pt>
                <c:pt idx="154">
                  <c:v>0.72</c:v>
                </c:pt>
                <c:pt idx="155">
                  <c:v>0.74</c:v>
                </c:pt>
                <c:pt idx="156">
                  <c:v>0.71</c:v>
                </c:pt>
                <c:pt idx="157">
                  <c:v>0.69</c:v>
                </c:pt>
                <c:pt idx="158">
                  <c:v>0.76</c:v>
                </c:pt>
                <c:pt idx="159">
                  <c:v>0.71</c:v>
                </c:pt>
                <c:pt idx="160">
                  <c:v>0.72</c:v>
                </c:pt>
                <c:pt idx="161">
                  <c:v>0.76</c:v>
                </c:pt>
                <c:pt idx="162">
                  <c:v>0.74</c:v>
                </c:pt>
                <c:pt idx="163">
                  <c:v>0.71</c:v>
                </c:pt>
                <c:pt idx="164">
                  <c:v>0.76</c:v>
                </c:pt>
                <c:pt idx="165">
                  <c:v>0.76</c:v>
                </c:pt>
                <c:pt idx="166">
                  <c:v>0.74</c:v>
                </c:pt>
                <c:pt idx="167">
                  <c:v>0.76</c:v>
                </c:pt>
                <c:pt idx="168">
                  <c:v>0.78</c:v>
                </c:pt>
                <c:pt idx="169">
                  <c:v>0.84</c:v>
                </c:pt>
                <c:pt idx="170">
                  <c:v>0.81</c:v>
                </c:pt>
                <c:pt idx="171">
                  <c:v>0.8</c:v>
                </c:pt>
                <c:pt idx="172">
                  <c:v>0.8</c:v>
                </c:pt>
                <c:pt idx="173">
                  <c:v>0.78</c:v>
                </c:pt>
                <c:pt idx="174">
                  <c:v>0.8</c:v>
                </c:pt>
                <c:pt idx="175" formatCode="General">
                  <c:v>#N/A</c:v>
                </c:pt>
                <c:pt idx="176">
                  <c:v>0.74</c:v>
                </c:pt>
                <c:pt idx="177">
                  <c:v>0.74</c:v>
                </c:pt>
                <c:pt idx="178">
                  <c:v>0.78</c:v>
                </c:pt>
                <c:pt idx="179">
                  <c:v>0.79</c:v>
                </c:pt>
                <c:pt idx="180">
                  <c:v>0.79</c:v>
                </c:pt>
                <c:pt idx="181">
                  <c:v>0.8</c:v>
                </c:pt>
                <c:pt idx="182">
                  <c:v>0.77</c:v>
                </c:pt>
                <c:pt idx="183">
                  <c:v>0.74</c:v>
                </c:pt>
                <c:pt idx="184">
                  <c:v>0.77</c:v>
                </c:pt>
                <c:pt idx="185">
                  <c:v>0.79</c:v>
                </c:pt>
                <c:pt idx="186">
                  <c:v>0.79</c:v>
                </c:pt>
                <c:pt idx="187">
                  <c:v>0.79</c:v>
                </c:pt>
                <c:pt idx="188">
                  <c:v>0.79</c:v>
                </c:pt>
                <c:pt idx="189">
                  <c:v>0.77</c:v>
                </c:pt>
                <c:pt idx="190">
                  <c:v>0.76</c:v>
                </c:pt>
                <c:pt idx="191">
                  <c:v>0.75</c:v>
                </c:pt>
                <c:pt idx="192">
                  <c:v>0.75</c:v>
                </c:pt>
                <c:pt idx="193">
                  <c:v>0.73</c:v>
                </c:pt>
                <c:pt idx="194">
                  <c:v>0.77</c:v>
                </c:pt>
                <c:pt idx="195">
                  <c:v>0.8</c:v>
                </c:pt>
                <c:pt idx="196">
                  <c:v>0.82</c:v>
                </c:pt>
                <c:pt idx="197">
                  <c:v>0.85</c:v>
                </c:pt>
                <c:pt idx="198">
                  <c:v>0.86</c:v>
                </c:pt>
                <c:pt idx="199">
                  <c:v>0.83</c:v>
                </c:pt>
                <c:pt idx="200" formatCode="General">
                  <c:v>#N/A</c:v>
                </c:pt>
                <c:pt idx="201">
                  <c:v>0.87</c:v>
                </c:pt>
                <c:pt idx="202">
                  <c:v>0.87</c:v>
                </c:pt>
                <c:pt idx="203">
                  <c:v>0.85</c:v>
                </c:pt>
                <c:pt idx="204">
                  <c:v>0.84</c:v>
                </c:pt>
                <c:pt idx="205">
                  <c:v>0.81</c:v>
                </c:pt>
                <c:pt idx="206">
                  <c:v>0.82</c:v>
                </c:pt>
                <c:pt idx="207">
                  <c:v>0.81</c:v>
                </c:pt>
                <c:pt idx="208">
                  <c:v>0.84</c:v>
                </c:pt>
                <c:pt idx="209">
                  <c:v>0.84</c:v>
                </c:pt>
                <c:pt idx="210">
                  <c:v>0.84</c:v>
                </c:pt>
                <c:pt idx="211">
                  <c:v>0.86</c:v>
                </c:pt>
                <c:pt idx="212">
                  <c:v>0.86</c:v>
                </c:pt>
                <c:pt idx="213">
                  <c:v>0.87</c:v>
                </c:pt>
                <c:pt idx="214">
                  <c:v>0.86</c:v>
                </c:pt>
                <c:pt idx="215">
                  <c:v>0.86</c:v>
                </c:pt>
                <c:pt idx="216">
                  <c:v>0.83</c:v>
                </c:pt>
                <c:pt idx="217">
                  <c:v>0.81</c:v>
                </c:pt>
                <c:pt idx="218">
                  <c:v>0.81</c:v>
                </c:pt>
                <c:pt idx="219">
                  <c:v>0.8</c:v>
                </c:pt>
                <c:pt idx="220">
                  <c:v>0.82</c:v>
                </c:pt>
                <c:pt idx="221">
                  <c:v>0.87</c:v>
                </c:pt>
                <c:pt idx="222">
                  <c:v>0.9</c:v>
                </c:pt>
                <c:pt idx="223">
                  <c:v>0.92</c:v>
                </c:pt>
                <c:pt idx="224" formatCode="General">
                  <c:v>#N/A</c:v>
                </c:pt>
                <c:pt idx="225">
                  <c:v>1</c:v>
                </c:pt>
                <c:pt idx="226">
                  <c:v>1.02</c:v>
                </c:pt>
                <c:pt idx="227">
                  <c:v>1</c:v>
                </c:pt>
                <c:pt idx="228">
                  <c:v>1.04</c:v>
                </c:pt>
                <c:pt idx="229">
                  <c:v>1.07</c:v>
                </c:pt>
                <c:pt idx="230">
                  <c:v>1.08</c:v>
                </c:pt>
                <c:pt idx="231">
                  <c:v>1.07</c:v>
                </c:pt>
                <c:pt idx="232">
                  <c:v>1.1200000000000001</c:v>
                </c:pt>
                <c:pt idx="233" formatCode="General">
                  <c:v>#N/A</c:v>
                </c:pt>
                <c:pt idx="234">
                  <c:v>1.1200000000000001</c:v>
                </c:pt>
                <c:pt idx="235">
                  <c:v>1.1100000000000001</c:v>
                </c:pt>
                <c:pt idx="236">
                  <c:v>1.0900000000000001</c:v>
                </c:pt>
                <c:pt idx="237">
                  <c:v>1.1100000000000001</c:v>
                </c:pt>
                <c:pt idx="238">
                  <c:v>1.1399999999999999</c:v>
                </c:pt>
                <c:pt idx="239">
                  <c:v>1.1100000000000001</c:v>
                </c:pt>
                <c:pt idx="240">
                  <c:v>1.1299999999999999</c:v>
                </c:pt>
                <c:pt idx="241">
                  <c:v>1.1200000000000001</c:v>
                </c:pt>
                <c:pt idx="242">
                  <c:v>1.1000000000000001</c:v>
                </c:pt>
                <c:pt idx="243">
                  <c:v>1.1200000000000001</c:v>
                </c:pt>
                <c:pt idx="244">
                  <c:v>1.1499999999999999</c:v>
                </c:pt>
                <c:pt idx="245">
                  <c:v>1.1499999999999999</c:v>
                </c:pt>
                <c:pt idx="246">
                  <c:v>1.17</c:v>
                </c:pt>
                <c:pt idx="247">
                  <c:v>1.27</c:v>
                </c:pt>
                <c:pt idx="248">
                  <c:v>1.29</c:v>
                </c:pt>
                <c:pt idx="249">
                  <c:v>1.28</c:v>
                </c:pt>
                <c:pt idx="250">
                  <c:v>1.24</c:v>
                </c:pt>
                <c:pt idx="251">
                  <c:v>1.25</c:v>
                </c:pt>
                <c:pt idx="252">
                  <c:v>1.21</c:v>
                </c:pt>
                <c:pt idx="253">
                  <c:v>1.22</c:v>
                </c:pt>
                <c:pt idx="254">
                  <c:v>1.22</c:v>
                </c:pt>
                <c:pt idx="255" formatCode="General">
                  <c:v>#N/A</c:v>
                </c:pt>
                <c:pt idx="256">
                  <c:v>1.28</c:v>
                </c:pt>
                <c:pt idx="257">
                  <c:v>1.26</c:v>
                </c:pt>
                <c:pt idx="258">
                  <c:v>1.22</c:v>
                </c:pt>
                <c:pt idx="259">
                  <c:v>1.2</c:v>
                </c:pt>
                <c:pt idx="260" formatCode="General">
                  <c:v>#N/A</c:v>
                </c:pt>
                <c:pt idx="261">
                  <c:v>1.22</c:v>
                </c:pt>
                <c:pt idx="262">
                  <c:v>1.24</c:v>
                </c:pt>
                <c:pt idx="263">
                  <c:v>1.17</c:v>
                </c:pt>
                <c:pt idx="264">
                  <c:v>1.22</c:v>
                </c:pt>
                <c:pt idx="265">
                  <c:v>1.21</c:v>
                </c:pt>
                <c:pt idx="266">
                  <c:v>1.19</c:v>
                </c:pt>
                <c:pt idx="267">
                  <c:v>1.2</c:v>
                </c:pt>
                <c:pt idx="268">
                  <c:v>1.18</c:v>
                </c:pt>
                <c:pt idx="269">
                  <c:v>1.21</c:v>
                </c:pt>
                <c:pt idx="270" formatCode="General">
                  <c:v>#N/A</c:v>
                </c:pt>
                <c:pt idx="271">
                  <c:v>1.17</c:v>
                </c:pt>
                <c:pt idx="272">
                  <c:v>1.23</c:v>
                </c:pt>
                <c:pt idx="273">
                  <c:v>1.25</c:v>
                </c:pt>
                <c:pt idx="274">
                  <c:v>1.2</c:v>
                </c:pt>
                <c:pt idx="275">
                  <c:v>1.1599999999999999</c:v>
                </c:pt>
                <c:pt idx="276">
                  <c:v>1.21</c:v>
                </c:pt>
                <c:pt idx="277">
                  <c:v>1.23</c:v>
                </c:pt>
                <c:pt idx="278">
                  <c:v>1.21</c:v>
                </c:pt>
                <c:pt idx="279">
                  <c:v>1.22</c:v>
                </c:pt>
                <c:pt idx="280">
                  <c:v>1.22</c:v>
                </c:pt>
                <c:pt idx="281">
                  <c:v>1.19</c:v>
                </c:pt>
                <c:pt idx="282">
                  <c:v>1.22</c:v>
                </c:pt>
                <c:pt idx="283">
                  <c:v>1.21</c:v>
                </c:pt>
                <c:pt idx="284">
                  <c:v>1.21</c:v>
                </c:pt>
                <c:pt idx="285">
                  <c:v>1.1599999999999999</c:v>
                </c:pt>
                <c:pt idx="286">
                  <c:v>1.1599999999999999</c:v>
                </c:pt>
                <c:pt idx="287">
                  <c:v>1.1499999999999999</c:v>
                </c:pt>
                <c:pt idx="288">
                  <c:v>1.2</c:v>
                </c:pt>
                <c:pt idx="289">
                  <c:v>1.2</c:v>
                </c:pt>
                <c:pt idx="290">
                  <c:v>1.2</c:v>
                </c:pt>
                <c:pt idx="291">
                  <c:v>1.25</c:v>
                </c:pt>
                <c:pt idx="292">
                  <c:v>1.27</c:v>
                </c:pt>
                <c:pt idx="293">
                  <c:v>1.22</c:v>
                </c:pt>
                <c:pt idx="294">
                  <c:v>1.21</c:v>
                </c:pt>
                <c:pt idx="295" formatCode="General">
                  <c:v>#N/A</c:v>
                </c:pt>
                <c:pt idx="296">
                  <c:v>1.22</c:v>
                </c:pt>
                <c:pt idx="297">
                  <c:v>1.22</c:v>
                </c:pt>
                <c:pt idx="298">
                  <c:v>1.18</c:v>
                </c:pt>
                <c:pt idx="299">
                  <c:v>1.1200000000000001</c:v>
                </c:pt>
                <c:pt idx="300">
                  <c:v>1.2</c:v>
                </c:pt>
                <c:pt idx="301">
                  <c:v>1.22</c:v>
                </c:pt>
                <c:pt idx="302">
                  <c:v>1.29</c:v>
                </c:pt>
                <c:pt idx="303">
                  <c:v>1.32</c:v>
                </c:pt>
                <c:pt idx="304">
                  <c:v>1.32</c:v>
                </c:pt>
                <c:pt idx="305">
                  <c:v>1.31</c:v>
                </c:pt>
                <c:pt idx="306">
                  <c:v>1.32</c:v>
                </c:pt>
                <c:pt idx="307">
                  <c:v>1.36</c:v>
                </c:pt>
                <c:pt idx="308">
                  <c:v>1.37</c:v>
                </c:pt>
                <c:pt idx="309">
                  <c:v>1.36</c:v>
                </c:pt>
                <c:pt idx="310">
                  <c:v>1.4</c:v>
                </c:pt>
                <c:pt idx="311">
                  <c:v>1.4</c:v>
                </c:pt>
                <c:pt idx="312">
                  <c:v>1.33</c:v>
                </c:pt>
                <c:pt idx="313">
                  <c:v>1.35</c:v>
                </c:pt>
                <c:pt idx="314">
                  <c:v>1.33</c:v>
                </c:pt>
                <c:pt idx="315">
                  <c:v>1.3</c:v>
                </c:pt>
                <c:pt idx="316">
                  <c:v>1.27</c:v>
                </c:pt>
                <c:pt idx="317">
                  <c:v>1.27</c:v>
                </c:pt>
                <c:pt idx="318">
                  <c:v>1.26</c:v>
                </c:pt>
                <c:pt idx="319">
                  <c:v>1.26</c:v>
                </c:pt>
                <c:pt idx="320">
                  <c:v>1.27</c:v>
                </c:pt>
                <c:pt idx="321">
                  <c:v>1.3</c:v>
                </c:pt>
                <c:pt idx="322">
                  <c:v>1.26</c:v>
                </c:pt>
                <c:pt idx="323">
                  <c:v>1.28</c:v>
                </c:pt>
                <c:pt idx="324">
                  <c:v>1.27</c:v>
                </c:pt>
                <c:pt idx="325">
                  <c:v>1.24</c:v>
                </c:pt>
                <c:pt idx="326">
                  <c:v>1.25</c:v>
                </c:pt>
                <c:pt idx="327">
                  <c:v>1.24</c:v>
                </c:pt>
                <c:pt idx="328">
                  <c:v>1.24</c:v>
                </c:pt>
                <c:pt idx="329">
                  <c:v>1.29</c:v>
                </c:pt>
                <c:pt idx="330">
                  <c:v>1.29</c:v>
                </c:pt>
                <c:pt idx="331">
                  <c:v>1.24</c:v>
                </c:pt>
                <c:pt idx="332">
                  <c:v>1.24</c:v>
                </c:pt>
                <c:pt idx="333">
                  <c:v>1.21</c:v>
                </c:pt>
                <c:pt idx="334" formatCode="General">
                  <c:v>#N/A</c:v>
                </c:pt>
                <c:pt idx="335">
                  <c:v>1.21</c:v>
                </c:pt>
                <c:pt idx="336">
                  <c:v>1.18</c:v>
                </c:pt>
                <c:pt idx="337">
                  <c:v>1.19</c:v>
                </c:pt>
                <c:pt idx="338">
                  <c:v>1.21</c:v>
                </c:pt>
                <c:pt idx="339">
                  <c:v>1.2</c:v>
                </c:pt>
                <c:pt idx="340">
                  <c:v>1.25</c:v>
                </c:pt>
                <c:pt idx="341">
                  <c:v>1.29</c:v>
                </c:pt>
                <c:pt idx="342">
                  <c:v>1.28</c:v>
                </c:pt>
                <c:pt idx="343">
                  <c:v>1.25</c:v>
                </c:pt>
                <c:pt idx="344">
                  <c:v>1.28</c:v>
                </c:pt>
                <c:pt idx="345">
                  <c:v>1.28</c:v>
                </c:pt>
                <c:pt idx="346">
                  <c:v>1.27</c:v>
                </c:pt>
                <c:pt idx="347">
                  <c:v>1.3</c:v>
                </c:pt>
                <c:pt idx="348">
                  <c:v>1.32</c:v>
                </c:pt>
                <c:pt idx="349">
                  <c:v>1.32</c:v>
                </c:pt>
                <c:pt idx="350">
                  <c:v>1.33</c:v>
                </c:pt>
                <c:pt idx="351">
                  <c:v>1.37</c:v>
                </c:pt>
                <c:pt idx="352">
                  <c:v>1.35</c:v>
                </c:pt>
                <c:pt idx="353">
                  <c:v>1.35</c:v>
                </c:pt>
                <c:pt idx="354">
                  <c:v>1.29</c:v>
                </c:pt>
                <c:pt idx="355">
                  <c:v>1.31</c:v>
                </c:pt>
                <c:pt idx="356">
                  <c:v>1.29</c:v>
                </c:pt>
                <c:pt idx="357">
                  <c:v>1.26</c:v>
                </c:pt>
                <c:pt idx="358">
                  <c:v>1.27</c:v>
                </c:pt>
                <c:pt idx="359">
                  <c:v>1.28</c:v>
                </c:pt>
                <c:pt idx="360">
                  <c:v>1.29</c:v>
                </c:pt>
                <c:pt idx="361">
                  <c:v>1.31</c:v>
                </c:pt>
                <c:pt idx="362">
                  <c:v>1.29</c:v>
                </c:pt>
                <c:pt idx="363">
                  <c:v>1.3</c:v>
                </c:pt>
                <c:pt idx="364">
                  <c:v>1.3</c:v>
                </c:pt>
                <c:pt idx="365" formatCode="General">
                  <c:v>#N/A</c:v>
                </c:pt>
                <c:pt idx="366">
                  <c:v>1.28</c:v>
                </c:pt>
                <c:pt idx="367">
                  <c:v>1.28</c:v>
                </c:pt>
                <c:pt idx="368">
                  <c:v>1.28</c:v>
                </c:pt>
                <c:pt idx="369">
                  <c:v>1.28</c:v>
                </c:pt>
                <c:pt idx="370">
                  <c:v>1.32</c:v>
                </c:pt>
                <c:pt idx="371">
                  <c:v>1.3</c:v>
                </c:pt>
                <c:pt idx="372">
                  <c:v>1.32</c:v>
                </c:pt>
                <c:pt idx="373">
                  <c:v>1.33</c:v>
                </c:pt>
                <c:pt idx="374">
                  <c:v>1.35</c:v>
                </c:pt>
                <c:pt idx="375">
                  <c:v>1.35</c:v>
                </c:pt>
                <c:pt idx="376">
                  <c:v>1.38</c:v>
                </c:pt>
                <c:pt idx="377">
                  <c:v>1.35</c:v>
                </c:pt>
                <c:pt idx="378">
                  <c:v>1.35</c:v>
                </c:pt>
                <c:pt idx="379">
                  <c:v>1.32</c:v>
                </c:pt>
                <c:pt idx="380">
                  <c:v>1.36</c:v>
                </c:pt>
                <c:pt idx="381">
                  <c:v>1.36</c:v>
                </c:pt>
                <c:pt idx="382">
                  <c:v>1.36</c:v>
                </c:pt>
                <c:pt idx="383">
                  <c:v>1.34</c:v>
                </c:pt>
                <c:pt idx="384">
                  <c:v>1.34</c:v>
                </c:pt>
                <c:pt idx="385">
                  <c:v>1.36</c:v>
                </c:pt>
                <c:pt idx="386">
                  <c:v>1.38</c:v>
                </c:pt>
                <c:pt idx="387">
                  <c:v>1.34</c:v>
                </c:pt>
                <c:pt idx="388">
                  <c:v>1.38</c:v>
                </c:pt>
                <c:pt idx="389">
                  <c:v>1.38</c:v>
                </c:pt>
                <c:pt idx="390">
                  <c:v>1.41</c:v>
                </c:pt>
                <c:pt idx="391" formatCode="General">
                  <c:v>#N/A</c:v>
                </c:pt>
                <c:pt idx="392">
                  <c:v>1.41</c:v>
                </c:pt>
                <c:pt idx="393">
                  <c:v>1.4</c:v>
                </c:pt>
                <c:pt idx="394">
                  <c:v>1.4</c:v>
                </c:pt>
                <c:pt idx="395">
                  <c:v>1.4</c:v>
                </c:pt>
                <c:pt idx="396">
                  <c:v>1.37</c:v>
                </c:pt>
                <c:pt idx="397">
                  <c:v>1.35</c:v>
                </c:pt>
                <c:pt idx="398">
                  <c:v>1.37</c:v>
                </c:pt>
                <c:pt idx="399">
                  <c:v>1.35</c:v>
                </c:pt>
                <c:pt idx="400">
                  <c:v>1.36</c:v>
                </c:pt>
                <c:pt idx="401">
                  <c:v>1.36</c:v>
                </c:pt>
                <c:pt idx="402">
                  <c:v>1.37</c:v>
                </c:pt>
                <c:pt idx="403">
                  <c:v>1.37</c:v>
                </c:pt>
                <c:pt idx="404">
                  <c:v>1.36</c:v>
                </c:pt>
                <c:pt idx="405">
                  <c:v>1.37</c:v>
                </c:pt>
                <c:pt idx="406">
                  <c:v>1.4</c:v>
                </c:pt>
                <c:pt idx="407">
                  <c:v>1.36</c:v>
                </c:pt>
                <c:pt idx="408">
                  <c:v>1.36</c:v>
                </c:pt>
                <c:pt idx="409">
                  <c:v>1.34</c:v>
                </c:pt>
                <c:pt idx="410">
                  <c:v>1.34</c:v>
                </c:pt>
                <c:pt idx="411">
                  <c:v>1.34</c:v>
                </c:pt>
                <c:pt idx="412">
                  <c:v>1.36</c:v>
                </c:pt>
                <c:pt idx="413">
                  <c:v>1.34</c:v>
                </c:pt>
                <c:pt idx="414">
                  <c:v>1.36</c:v>
                </c:pt>
                <c:pt idx="415">
                  <c:v>1.36</c:v>
                </c:pt>
                <c:pt idx="416">
                  <c:v>1.36</c:v>
                </c:pt>
                <c:pt idx="417">
                  <c:v>1.33</c:v>
                </c:pt>
                <c:pt idx="418">
                  <c:v>1.33</c:v>
                </c:pt>
                <c:pt idx="419">
                  <c:v>1.3</c:v>
                </c:pt>
                <c:pt idx="420">
                  <c:v>1.33</c:v>
                </c:pt>
                <c:pt idx="421">
                  <c:v>1.35</c:v>
                </c:pt>
                <c:pt idx="422">
                  <c:v>1.33</c:v>
                </c:pt>
                <c:pt idx="423">
                  <c:v>1.32</c:v>
                </c:pt>
                <c:pt idx="424">
                  <c:v>1.33</c:v>
                </c:pt>
                <c:pt idx="425">
                  <c:v>1.32</c:v>
                </c:pt>
                <c:pt idx="426">
                  <c:v>1.33</c:v>
                </c:pt>
                <c:pt idx="427">
                  <c:v>1.32</c:v>
                </c:pt>
                <c:pt idx="428">
                  <c:v>1.33</c:v>
                </c:pt>
                <c:pt idx="429">
                  <c:v>1.35</c:v>
                </c:pt>
                <c:pt idx="430">
                  <c:v>1.33</c:v>
                </c:pt>
                <c:pt idx="431">
                  <c:v>1.33</c:v>
                </c:pt>
                <c:pt idx="432">
                  <c:v>1.33</c:v>
                </c:pt>
                <c:pt idx="433">
                  <c:v>1.33</c:v>
                </c:pt>
                <c:pt idx="434">
                  <c:v>1.35</c:v>
                </c:pt>
                <c:pt idx="435" formatCode="General">
                  <c:v>#N/A</c:v>
                </c:pt>
                <c:pt idx="436">
                  <c:v>1.3</c:v>
                </c:pt>
                <c:pt idx="437">
                  <c:v>1.3</c:v>
                </c:pt>
                <c:pt idx="438">
                  <c:v>1.27</c:v>
                </c:pt>
                <c:pt idx="439">
                  <c:v>1.27</c:v>
                </c:pt>
                <c:pt idx="440">
                  <c:v>1.32</c:v>
                </c:pt>
                <c:pt idx="441">
                  <c:v>1.33</c:v>
                </c:pt>
                <c:pt idx="442">
                  <c:v>1.35</c:v>
                </c:pt>
                <c:pt idx="443">
                  <c:v>1.37</c:v>
                </c:pt>
                <c:pt idx="444">
                  <c:v>1.39</c:v>
                </c:pt>
                <c:pt idx="445">
                  <c:v>1.4</c:v>
                </c:pt>
                <c:pt idx="446">
                  <c:v>1.4</c:v>
                </c:pt>
                <c:pt idx="447">
                  <c:v>1.45</c:v>
                </c:pt>
                <c:pt idx="448">
                  <c:v>1.45</c:v>
                </c:pt>
                <c:pt idx="449">
                  <c:v>1.46</c:v>
                </c:pt>
                <c:pt idx="450">
                  <c:v>1.44</c:v>
                </c:pt>
                <c:pt idx="451">
                  <c:v>1.45</c:v>
                </c:pt>
                <c:pt idx="452">
                  <c:v>1.47</c:v>
                </c:pt>
                <c:pt idx="453">
                  <c:v>1.45</c:v>
                </c:pt>
                <c:pt idx="454">
                  <c:v>1.47</c:v>
                </c:pt>
                <c:pt idx="455">
                  <c:v>1.49</c:v>
                </c:pt>
                <c:pt idx="456">
                  <c:v>1.47</c:v>
                </c:pt>
                <c:pt idx="457">
                  <c:v>1.47</c:v>
                </c:pt>
                <c:pt idx="458">
                  <c:v>1.49</c:v>
                </c:pt>
                <c:pt idx="459">
                  <c:v>1.54</c:v>
                </c:pt>
                <c:pt idx="460" formatCode="General">
                  <c:v>#N/A</c:v>
                </c:pt>
                <c:pt idx="461">
                  <c:v>1.51</c:v>
                </c:pt>
                <c:pt idx="462">
                  <c:v>1.51</c:v>
                </c:pt>
                <c:pt idx="463">
                  <c:v>1.51</c:v>
                </c:pt>
                <c:pt idx="464">
                  <c:v>1.51</c:v>
                </c:pt>
                <c:pt idx="465">
                  <c:v>1.54</c:v>
                </c:pt>
                <c:pt idx="466">
                  <c:v>1.54</c:v>
                </c:pt>
                <c:pt idx="467">
                  <c:v>1.59</c:v>
                </c:pt>
                <c:pt idx="468">
                  <c:v>1.58</c:v>
                </c:pt>
                <c:pt idx="469">
                  <c:v>1.6</c:v>
                </c:pt>
                <c:pt idx="470">
                  <c:v>1.58</c:v>
                </c:pt>
                <c:pt idx="471">
                  <c:v>1.6</c:v>
                </c:pt>
                <c:pt idx="472">
                  <c:v>1.61</c:v>
                </c:pt>
                <c:pt idx="473">
                  <c:v>1.63</c:v>
                </c:pt>
                <c:pt idx="474">
                  <c:v>1.59</c:v>
                </c:pt>
                <c:pt idx="475">
                  <c:v>1.58</c:v>
                </c:pt>
                <c:pt idx="476">
                  <c:v>1.6</c:v>
                </c:pt>
                <c:pt idx="477">
                  <c:v>1.61</c:v>
                </c:pt>
                <c:pt idx="478">
                  <c:v>1.61</c:v>
                </c:pt>
                <c:pt idx="479">
                  <c:v>1.63</c:v>
                </c:pt>
                <c:pt idx="480">
                  <c:v>1.61</c:v>
                </c:pt>
                <c:pt idx="481">
                  <c:v>1.63</c:v>
                </c:pt>
                <c:pt idx="482">
                  <c:v>1.65</c:v>
                </c:pt>
                <c:pt idx="483">
                  <c:v>1.63</c:v>
                </c:pt>
                <c:pt idx="484">
                  <c:v>1.67</c:v>
                </c:pt>
                <c:pt idx="485">
                  <c:v>1.7</c:v>
                </c:pt>
                <c:pt idx="486">
                  <c:v>1.68</c:v>
                </c:pt>
                <c:pt idx="487">
                  <c:v>1.68</c:v>
                </c:pt>
                <c:pt idx="488">
                  <c:v>1.72</c:v>
                </c:pt>
                <c:pt idx="489">
                  <c:v>1.73</c:v>
                </c:pt>
                <c:pt idx="490">
                  <c:v>1.77</c:v>
                </c:pt>
                <c:pt idx="491">
                  <c:v>1.77</c:v>
                </c:pt>
                <c:pt idx="492">
                  <c:v>1.74</c:v>
                </c:pt>
                <c:pt idx="493" formatCode="General">
                  <c:v>#N/A</c:v>
                </c:pt>
                <c:pt idx="494">
                  <c:v>1.75</c:v>
                </c:pt>
                <c:pt idx="495">
                  <c:v>1.74</c:v>
                </c:pt>
                <c:pt idx="496">
                  <c:v>1.75</c:v>
                </c:pt>
                <c:pt idx="497">
                  <c:v>1.78</c:v>
                </c:pt>
                <c:pt idx="498">
                  <c:v>1.78</c:v>
                </c:pt>
                <c:pt idx="499">
                  <c:v>1.78</c:v>
                </c:pt>
                <c:pt idx="500">
                  <c:v>1.8</c:v>
                </c:pt>
                <c:pt idx="501">
                  <c:v>1.83</c:v>
                </c:pt>
                <c:pt idx="502">
                  <c:v>1.78</c:v>
                </c:pt>
                <c:pt idx="503">
                  <c:v>1.8</c:v>
                </c:pt>
                <c:pt idx="504">
                  <c:v>1.8</c:v>
                </c:pt>
                <c:pt idx="505">
                  <c:v>1.82</c:v>
                </c:pt>
                <c:pt idx="506">
                  <c:v>1.83</c:v>
                </c:pt>
                <c:pt idx="507">
                  <c:v>1.79</c:v>
                </c:pt>
                <c:pt idx="508">
                  <c:v>1.82</c:v>
                </c:pt>
                <c:pt idx="509">
                  <c:v>1.84</c:v>
                </c:pt>
                <c:pt idx="510">
                  <c:v>1.84</c:v>
                </c:pt>
                <c:pt idx="511">
                  <c:v>1.87</c:v>
                </c:pt>
                <c:pt idx="512">
                  <c:v>1.87</c:v>
                </c:pt>
                <c:pt idx="513">
                  <c:v>1.89</c:v>
                </c:pt>
                <c:pt idx="514">
                  <c:v>1.91</c:v>
                </c:pt>
                <c:pt idx="515" formatCode="General">
                  <c:v>#N/A</c:v>
                </c:pt>
                <c:pt idx="516">
                  <c:v>1.92</c:v>
                </c:pt>
                <c:pt idx="517">
                  <c:v>1.89</c:v>
                </c:pt>
                <c:pt idx="518">
                  <c:v>1.91</c:v>
                </c:pt>
                <c:pt idx="519">
                  <c:v>1.89</c:v>
                </c:pt>
                <c:pt idx="520" formatCode="General">
                  <c:v>#N/A</c:v>
                </c:pt>
                <c:pt idx="521">
                  <c:v>1.92</c:v>
                </c:pt>
                <c:pt idx="522">
                  <c:v>1.94</c:v>
                </c:pt>
                <c:pt idx="523">
                  <c:v>1.96</c:v>
                </c:pt>
                <c:pt idx="524">
                  <c:v>1.96</c:v>
                </c:pt>
                <c:pt idx="525">
                  <c:v>1.96</c:v>
                </c:pt>
                <c:pt idx="526">
                  <c:v>1.98</c:v>
                </c:pt>
                <c:pt idx="527">
                  <c:v>1.98</c:v>
                </c:pt>
                <c:pt idx="528">
                  <c:v>1.98</c:v>
                </c:pt>
                <c:pt idx="529">
                  <c:v>1.99</c:v>
                </c:pt>
                <c:pt idx="530" formatCode="General">
                  <c:v>#N/A</c:v>
                </c:pt>
                <c:pt idx="531">
                  <c:v>2.0299999999999998</c:v>
                </c:pt>
                <c:pt idx="532">
                  <c:v>2.0499999999999998</c:v>
                </c:pt>
                <c:pt idx="533">
                  <c:v>2.0499999999999998</c:v>
                </c:pt>
                <c:pt idx="534">
                  <c:v>2.06</c:v>
                </c:pt>
                <c:pt idx="535">
                  <c:v>2.08</c:v>
                </c:pt>
                <c:pt idx="536">
                  <c:v>2.06</c:v>
                </c:pt>
                <c:pt idx="537">
                  <c:v>2.08</c:v>
                </c:pt>
                <c:pt idx="538">
                  <c:v>2.08</c:v>
                </c:pt>
                <c:pt idx="539">
                  <c:v>2.13</c:v>
                </c:pt>
                <c:pt idx="540">
                  <c:v>2.11</c:v>
                </c:pt>
                <c:pt idx="541">
                  <c:v>2.13</c:v>
                </c:pt>
                <c:pt idx="542">
                  <c:v>2.14</c:v>
                </c:pt>
                <c:pt idx="543">
                  <c:v>2.16</c:v>
                </c:pt>
                <c:pt idx="544">
                  <c:v>2.15</c:v>
                </c:pt>
                <c:pt idx="545">
                  <c:v>2.08</c:v>
                </c:pt>
                <c:pt idx="546">
                  <c:v>2.1</c:v>
                </c:pt>
                <c:pt idx="547">
                  <c:v>2.15</c:v>
                </c:pt>
                <c:pt idx="548">
                  <c:v>2.13</c:v>
                </c:pt>
                <c:pt idx="549">
                  <c:v>2.0499999999999998</c:v>
                </c:pt>
                <c:pt idx="550">
                  <c:v>2.09</c:v>
                </c:pt>
                <c:pt idx="551">
                  <c:v>2.1</c:v>
                </c:pt>
                <c:pt idx="552">
                  <c:v>2.17</c:v>
                </c:pt>
                <c:pt idx="553">
                  <c:v>2.19</c:v>
                </c:pt>
                <c:pt idx="554">
                  <c:v>2.21</c:v>
                </c:pt>
                <c:pt idx="555" formatCode="General">
                  <c:v>#N/A</c:v>
                </c:pt>
                <c:pt idx="556">
                  <c:v>2.25</c:v>
                </c:pt>
                <c:pt idx="557">
                  <c:v>2.2599999999999998</c:v>
                </c:pt>
                <c:pt idx="558">
                  <c:v>2.25</c:v>
                </c:pt>
                <c:pt idx="559">
                  <c:v>2.25</c:v>
                </c:pt>
                <c:pt idx="560">
                  <c:v>2.2200000000000002</c:v>
                </c:pt>
                <c:pt idx="561">
                  <c:v>2.27</c:v>
                </c:pt>
                <c:pt idx="562">
                  <c:v>2.25</c:v>
                </c:pt>
                <c:pt idx="563">
                  <c:v>2.2200000000000002</c:v>
                </c:pt>
                <c:pt idx="564">
                  <c:v>2.25</c:v>
                </c:pt>
                <c:pt idx="565">
                  <c:v>2.2400000000000002</c:v>
                </c:pt>
                <c:pt idx="566">
                  <c:v>2.25</c:v>
                </c:pt>
                <c:pt idx="567">
                  <c:v>2.25</c:v>
                </c:pt>
                <c:pt idx="568">
                  <c:v>2.25</c:v>
                </c:pt>
                <c:pt idx="569">
                  <c:v>2.27</c:v>
                </c:pt>
                <c:pt idx="570">
                  <c:v>2.27</c:v>
                </c:pt>
                <c:pt idx="571">
                  <c:v>2.2599999999999998</c:v>
                </c:pt>
                <c:pt idx="572">
                  <c:v>2.2599999999999998</c:v>
                </c:pt>
                <c:pt idx="573">
                  <c:v>2.29</c:v>
                </c:pt>
                <c:pt idx="574">
                  <c:v>2.31</c:v>
                </c:pt>
                <c:pt idx="575">
                  <c:v>2.31</c:v>
                </c:pt>
                <c:pt idx="576">
                  <c:v>2.34</c:v>
                </c:pt>
                <c:pt idx="577">
                  <c:v>2.31</c:v>
                </c:pt>
                <c:pt idx="578">
                  <c:v>2.29</c:v>
                </c:pt>
                <c:pt idx="579">
                  <c:v>2.2799999999999998</c:v>
                </c:pt>
                <c:pt idx="580">
                  <c:v>2.33</c:v>
                </c:pt>
                <c:pt idx="581">
                  <c:v>2.2599999999999998</c:v>
                </c:pt>
                <c:pt idx="582">
                  <c:v>2.2799999999999998</c:v>
                </c:pt>
                <c:pt idx="583">
                  <c:v>2.27</c:v>
                </c:pt>
                <c:pt idx="584" formatCode="General">
                  <c:v>#N/A</c:v>
                </c:pt>
                <c:pt idx="585">
                  <c:v>2.25</c:v>
                </c:pt>
                <c:pt idx="586">
                  <c:v>2.2799999999999998</c:v>
                </c:pt>
                <c:pt idx="587">
                  <c:v>2.2799999999999998</c:v>
                </c:pt>
                <c:pt idx="588">
                  <c:v>2.2999999999999998</c:v>
                </c:pt>
                <c:pt idx="589">
                  <c:v>2.27</c:v>
                </c:pt>
                <c:pt idx="590">
                  <c:v>2.29</c:v>
                </c:pt>
                <c:pt idx="591">
                  <c:v>2.3199999999999998</c:v>
                </c:pt>
                <c:pt idx="592">
                  <c:v>2.3199999999999998</c:v>
                </c:pt>
                <c:pt idx="593">
                  <c:v>2.34</c:v>
                </c:pt>
                <c:pt idx="594">
                  <c:v>2.37</c:v>
                </c:pt>
                <c:pt idx="595">
                  <c:v>2.39</c:v>
                </c:pt>
                <c:pt idx="596">
                  <c:v>2.41</c:v>
                </c:pt>
                <c:pt idx="597">
                  <c:v>2.42</c:v>
                </c:pt>
                <c:pt idx="598">
                  <c:v>2.44</c:v>
                </c:pt>
                <c:pt idx="599">
                  <c:v>2.46</c:v>
                </c:pt>
                <c:pt idx="600">
                  <c:v>2.4900000000000002</c:v>
                </c:pt>
                <c:pt idx="601">
                  <c:v>2.48</c:v>
                </c:pt>
                <c:pt idx="602">
                  <c:v>2.4900000000000002</c:v>
                </c:pt>
                <c:pt idx="603">
                  <c:v>2.4900000000000002</c:v>
                </c:pt>
                <c:pt idx="604">
                  <c:v>2.4900000000000002</c:v>
                </c:pt>
                <c:pt idx="605">
                  <c:v>2.4900000000000002</c:v>
                </c:pt>
                <c:pt idx="606">
                  <c:v>2.5</c:v>
                </c:pt>
                <c:pt idx="607">
                  <c:v>2.4900000000000002</c:v>
                </c:pt>
                <c:pt idx="608">
                  <c:v>2.4900000000000002</c:v>
                </c:pt>
                <c:pt idx="609">
                  <c:v>2.5099999999999998</c:v>
                </c:pt>
                <c:pt idx="610">
                  <c:v>2.4900000000000002</c:v>
                </c:pt>
                <c:pt idx="611">
                  <c:v>2.5099999999999998</c:v>
                </c:pt>
                <c:pt idx="612">
                  <c:v>2.54</c:v>
                </c:pt>
                <c:pt idx="613">
                  <c:v>2.54</c:v>
                </c:pt>
                <c:pt idx="614">
                  <c:v>2.54</c:v>
                </c:pt>
                <c:pt idx="615">
                  <c:v>2.5499999999999998</c:v>
                </c:pt>
                <c:pt idx="616">
                  <c:v>2.58</c:v>
                </c:pt>
                <c:pt idx="617">
                  <c:v>2.58</c:v>
                </c:pt>
                <c:pt idx="618">
                  <c:v>2.57</c:v>
                </c:pt>
                <c:pt idx="619">
                  <c:v>2.5499999999999998</c:v>
                </c:pt>
                <c:pt idx="620">
                  <c:v>2.58</c:v>
                </c:pt>
                <c:pt idx="621">
                  <c:v>2.59</c:v>
                </c:pt>
                <c:pt idx="622">
                  <c:v>2.5299999999999998</c:v>
                </c:pt>
                <c:pt idx="623">
                  <c:v>2.5</c:v>
                </c:pt>
                <c:pt idx="624">
                  <c:v>2.48</c:v>
                </c:pt>
                <c:pt idx="625" formatCode="General">
                  <c:v>#N/A</c:v>
                </c:pt>
                <c:pt idx="626">
                  <c:v>2.3199999999999998</c:v>
                </c:pt>
                <c:pt idx="627">
                  <c:v>2.42</c:v>
                </c:pt>
                <c:pt idx="628">
                  <c:v>2.4</c:v>
                </c:pt>
                <c:pt idx="629">
                  <c:v>2.4700000000000002</c:v>
                </c:pt>
                <c:pt idx="630">
                  <c:v>2.52</c:v>
                </c:pt>
                <c:pt idx="631">
                  <c:v>2.4900000000000002</c:v>
                </c:pt>
                <c:pt idx="632">
                  <c:v>2.52</c:v>
                </c:pt>
                <c:pt idx="633">
                  <c:v>2.5</c:v>
                </c:pt>
                <c:pt idx="634">
                  <c:v>2.5</c:v>
                </c:pt>
                <c:pt idx="635">
                  <c:v>2.52</c:v>
                </c:pt>
                <c:pt idx="636">
                  <c:v>2.54</c:v>
                </c:pt>
                <c:pt idx="637">
                  <c:v>2.59</c:v>
                </c:pt>
                <c:pt idx="638">
                  <c:v>2.59</c:v>
                </c:pt>
                <c:pt idx="639">
                  <c:v>2.5499999999999998</c:v>
                </c:pt>
                <c:pt idx="640">
                  <c:v>2.56</c:v>
                </c:pt>
                <c:pt idx="641">
                  <c:v>2.54</c:v>
                </c:pt>
                <c:pt idx="642">
                  <c:v>2.56</c:v>
                </c:pt>
                <c:pt idx="643">
                  <c:v>2.56</c:v>
                </c:pt>
                <c:pt idx="644">
                  <c:v>2.56</c:v>
                </c:pt>
                <c:pt idx="645">
                  <c:v>2.54</c:v>
                </c:pt>
                <c:pt idx="646">
                  <c:v>2.5299999999999998</c:v>
                </c:pt>
                <c:pt idx="647">
                  <c:v>2.52</c:v>
                </c:pt>
                <c:pt idx="648">
                  <c:v>2.52</c:v>
                </c:pt>
                <c:pt idx="649">
                  <c:v>2.52</c:v>
                </c:pt>
                <c:pt idx="650">
                  <c:v>2.57</c:v>
                </c:pt>
                <c:pt idx="651">
                  <c:v>2.5299999999999998</c:v>
                </c:pt>
                <c:pt idx="652" formatCode="General">
                  <c:v>#N/A</c:v>
                </c:pt>
                <c:pt idx="653">
                  <c:v>2.5499999999999998</c:v>
                </c:pt>
                <c:pt idx="654">
                  <c:v>2.5299999999999998</c:v>
                </c:pt>
                <c:pt idx="655">
                  <c:v>2.57</c:v>
                </c:pt>
                <c:pt idx="656">
                  <c:v>2.59</c:v>
                </c:pt>
                <c:pt idx="657">
                  <c:v>2.58</c:v>
                </c:pt>
                <c:pt idx="658">
                  <c:v>2.6</c:v>
                </c:pt>
                <c:pt idx="659">
                  <c:v>2.59</c:v>
                </c:pt>
                <c:pt idx="660">
                  <c:v>2.59</c:v>
                </c:pt>
                <c:pt idx="661">
                  <c:v>2.62</c:v>
                </c:pt>
                <c:pt idx="662">
                  <c:v>2.6</c:v>
                </c:pt>
                <c:pt idx="663">
                  <c:v>2.6</c:v>
                </c:pt>
                <c:pt idx="664">
                  <c:v>2.6</c:v>
                </c:pt>
                <c:pt idx="665">
                  <c:v>2.64</c:v>
                </c:pt>
                <c:pt idx="666">
                  <c:v>2.63</c:v>
                </c:pt>
                <c:pt idx="667">
                  <c:v>2.66</c:v>
                </c:pt>
                <c:pt idx="668">
                  <c:v>2.69</c:v>
                </c:pt>
                <c:pt idx="669">
                  <c:v>2.67</c:v>
                </c:pt>
                <c:pt idx="670">
                  <c:v>2.66</c:v>
                </c:pt>
                <c:pt idx="671">
                  <c:v>2.67</c:v>
                </c:pt>
                <c:pt idx="672">
                  <c:v>2.67</c:v>
                </c:pt>
                <c:pt idx="673">
                  <c:v>2.66</c:v>
                </c:pt>
                <c:pt idx="674">
                  <c:v>2.63</c:v>
                </c:pt>
                <c:pt idx="675">
                  <c:v>2.64</c:v>
                </c:pt>
                <c:pt idx="676">
                  <c:v>2.68</c:v>
                </c:pt>
                <c:pt idx="677">
                  <c:v>2.68</c:v>
                </c:pt>
                <c:pt idx="678">
                  <c:v>2.64</c:v>
                </c:pt>
                <c:pt idx="679">
                  <c:v>2.61</c:v>
                </c:pt>
                <c:pt idx="680">
                  <c:v>2.61</c:v>
                </c:pt>
                <c:pt idx="681">
                  <c:v>2.63</c:v>
                </c:pt>
                <c:pt idx="682">
                  <c:v>2.61</c:v>
                </c:pt>
                <c:pt idx="683">
                  <c:v>2.63</c:v>
                </c:pt>
                <c:pt idx="684">
                  <c:v>2.61</c:v>
                </c:pt>
                <c:pt idx="685">
                  <c:v>2.6</c:v>
                </c:pt>
                <c:pt idx="686">
                  <c:v>2.61</c:v>
                </c:pt>
                <c:pt idx="687">
                  <c:v>2.6</c:v>
                </c:pt>
                <c:pt idx="688">
                  <c:v>2.61</c:v>
                </c:pt>
                <c:pt idx="689">
                  <c:v>2.63</c:v>
                </c:pt>
                <c:pt idx="690">
                  <c:v>2.67</c:v>
                </c:pt>
                <c:pt idx="691">
                  <c:v>2.67</c:v>
                </c:pt>
                <c:pt idx="692">
                  <c:v>2.67</c:v>
                </c:pt>
                <c:pt idx="693">
                  <c:v>2.64</c:v>
                </c:pt>
                <c:pt idx="694">
                  <c:v>2.62</c:v>
                </c:pt>
                <c:pt idx="695" formatCode="General">
                  <c:v>#N/A</c:v>
                </c:pt>
                <c:pt idx="696">
                  <c:v>2.66</c:v>
                </c:pt>
                <c:pt idx="697">
                  <c:v>2.66</c:v>
                </c:pt>
                <c:pt idx="698">
                  <c:v>2.64</c:v>
                </c:pt>
                <c:pt idx="699">
                  <c:v>2.71</c:v>
                </c:pt>
                <c:pt idx="700">
                  <c:v>2.73</c:v>
                </c:pt>
                <c:pt idx="701">
                  <c:v>2.76</c:v>
                </c:pt>
                <c:pt idx="702">
                  <c:v>2.74</c:v>
                </c:pt>
                <c:pt idx="703">
                  <c:v>2.76</c:v>
                </c:pt>
                <c:pt idx="704">
                  <c:v>2.78</c:v>
                </c:pt>
                <c:pt idx="705">
                  <c:v>2.78</c:v>
                </c:pt>
                <c:pt idx="706">
                  <c:v>2.81</c:v>
                </c:pt>
                <c:pt idx="707">
                  <c:v>2.81</c:v>
                </c:pt>
                <c:pt idx="708">
                  <c:v>2.81</c:v>
                </c:pt>
                <c:pt idx="709">
                  <c:v>2.81</c:v>
                </c:pt>
                <c:pt idx="710">
                  <c:v>2.83</c:v>
                </c:pt>
                <c:pt idx="711">
                  <c:v>2.83</c:v>
                </c:pt>
                <c:pt idx="712">
                  <c:v>2.83</c:v>
                </c:pt>
                <c:pt idx="713">
                  <c:v>2.83</c:v>
                </c:pt>
                <c:pt idx="714">
                  <c:v>2.81</c:v>
                </c:pt>
                <c:pt idx="715">
                  <c:v>2.82</c:v>
                </c:pt>
                <c:pt idx="716">
                  <c:v>2.82</c:v>
                </c:pt>
                <c:pt idx="717">
                  <c:v>2.85</c:v>
                </c:pt>
                <c:pt idx="718">
                  <c:v>2.87</c:v>
                </c:pt>
                <c:pt idx="719">
                  <c:v>2.88</c:v>
                </c:pt>
                <c:pt idx="720" formatCode="General">
                  <c:v>#N/A</c:v>
                </c:pt>
                <c:pt idx="721">
                  <c:v>2.88</c:v>
                </c:pt>
                <c:pt idx="722">
                  <c:v>2.88</c:v>
                </c:pt>
                <c:pt idx="723">
                  <c:v>2.85</c:v>
                </c:pt>
                <c:pt idx="724">
                  <c:v>2.85</c:v>
                </c:pt>
                <c:pt idx="725">
                  <c:v>2.85</c:v>
                </c:pt>
                <c:pt idx="726">
                  <c:v>2.87</c:v>
                </c:pt>
                <c:pt idx="727">
                  <c:v>2.89</c:v>
                </c:pt>
                <c:pt idx="728">
                  <c:v>2.87</c:v>
                </c:pt>
                <c:pt idx="729">
                  <c:v>2.92</c:v>
                </c:pt>
                <c:pt idx="730">
                  <c:v>2.92</c:v>
                </c:pt>
                <c:pt idx="731">
                  <c:v>2.89</c:v>
                </c:pt>
                <c:pt idx="732">
                  <c:v>2.84</c:v>
                </c:pt>
                <c:pt idx="733">
                  <c:v>2.86</c:v>
                </c:pt>
                <c:pt idx="734">
                  <c:v>2.81</c:v>
                </c:pt>
                <c:pt idx="735">
                  <c:v>2.81</c:v>
                </c:pt>
                <c:pt idx="736">
                  <c:v>2.84</c:v>
                </c:pt>
                <c:pt idx="737">
                  <c:v>2.87</c:v>
                </c:pt>
                <c:pt idx="738">
                  <c:v>2.84</c:v>
                </c:pt>
                <c:pt idx="739">
                  <c:v>2.91</c:v>
                </c:pt>
                <c:pt idx="740">
                  <c:v>2.91</c:v>
                </c:pt>
                <c:pt idx="741">
                  <c:v>2.93</c:v>
                </c:pt>
                <c:pt idx="742">
                  <c:v>2.96</c:v>
                </c:pt>
                <c:pt idx="743">
                  <c:v>2.98</c:v>
                </c:pt>
                <c:pt idx="744">
                  <c:v>2.94</c:v>
                </c:pt>
                <c:pt idx="745" formatCode="General">
                  <c:v>#N/A</c:v>
                </c:pt>
                <c:pt idx="746">
                  <c:v>2.89</c:v>
                </c:pt>
                <c:pt idx="747">
                  <c:v>2.86</c:v>
                </c:pt>
                <c:pt idx="748">
                  <c:v>2.86</c:v>
                </c:pt>
                <c:pt idx="749">
                  <c:v>2.81</c:v>
                </c:pt>
                <c:pt idx="750">
                  <c:v>2.79</c:v>
                </c:pt>
                <c:pt idx="751">
                  <c:v>2.79</c:v>
                </c:pt>
                <c:pt idx="752">
                  <c:v>2.81</c:v>
                </c:pt>
                <c:pt idx="753" formatCode="General">
                  <c:v>#N/A</c:v>
                </c:pt>
                <c:pt idx="754">
                  <c:v>2.81</c:v>
                </c:pt>
                <c:pt idx="755">
                  <c:v>2.84</c:v>
                </c:pt>
                <c:pt idx="756">
                  <c:v>2.83</c:v>
                </c:pt>
                <c:pt idx="757">
                  <c:v>2.81</c:v>
                </c:pt>
                <c:pt idx="758">
                  <c:v>2.81</c:v>
                </c:pt>
                <c:pt idx="759">
                  <c:v>2.8</c:v>
                </c:pt>
                <c:pt idx="760">
                  <c:v>2.83</c:v>
                </c:pt>
                <c:pt idx="761">
                  <c:v>2.8</c:v>
                </c:pt>
                <c:pt idx="762" formatCode="General">
                  <c:v>#N/A</c:v>
                </c:pt>
                <c:pt idx="763">
                  <c:v>2.75</c:v>
                </c:pt>
                <c:pt idx="764">
                  <c:v>2.72</c:v>
                </c:pt>
                <c:pt idx="765">
                  <c:v>2.72</c:v>
                </c:pt>
                <c:pt idx="766">
                  <c:v>2.78</c:v>
                </c:pt>
                <c:pt idx="767">
                  <c:v>2.77</c:v>
                </c:pt>
                <c:pt idx="768">
                  <c:v>2.75</c:v>
                </c:pt>
                <c:pt idx="769">
                  <c:v>2.73</c:v>
                </c:pt>
                <c:pt idx="770">
                  <c:v>2.7</c:v>
                </c:pt>
                <c:pt idx="771">
                  <c:v>2.65</c:v>
                </c:pt>
                <c:pt idx="772">
                  <c:v>2.63</c:v>
                </c:pt>
                <c:pt idx="773">
                  <c:v>2.67</c:v>
                </c:pt>
                <c:pt idx="774">
                  <c:v>2.63</c:v>
                </c:pt>
                <c:pt idx="775">
                  <c:v>2.5499999999999998</c:v>
                </c:pt>
                <c:pt idx="776" formatCode="General">
                  <c:v>#N/A</c:v>
                </c:pt>
                <c:pt idx="777">
                  <c:v>2.61</c:v>
                </c:pt>
                <c:pt idx="778">
                  <c:v>2.56</c:v>
                </c:pt>
                <c:pt idx="779">
                  <c:v>2.52</c:v>
                </c:pt>
                <c:pt idx="780">
                  <c:v>2.48</c:v>
                </c:pt>
                <c:pt idx="781" formatCode="General">
                  <c:v>#N/A</c:v>
                </c:pt>
                <c:pt idx="782">
                  <c:v>2.5</c:v>
                </c:pt>
                <c:pt idx="783">
                  <c:v>2.39</c:v>
                </c:pt>
                <c:pt idx="784">
                  <c:v>2.5</c:v>
                </c:pt>
                <c:pt idx="785">
                  <c:v>2.5299999999999998</c:v>
                </c:pt>
                <c:pt idx="786">
                  <c:v>2.58</c:v>
                </c:pt>
                <c:pt idx="787">
                  <c:v>2.56</c:v>
                </c:pt>
                <c:pt idx="788">
                  <c:v>2.56</c:v>
                </c:pt>
                <c:pt idx="789">
                  <c:v>2.5499999999999998</c:v>
                </c:pt>
                <c:pt idx="790">
                  <c:v>2.5299999999999998</c:v>
                </c:pt>
                <c:pt idx="791">
                  <c:v>2.5299999999999998</c:v>
                </c:pt>
                <c:pt idx="792">
                  <c:v>2.5499999999999998</c:v>
                </c:pt>
                <c:pt idx="793">
                  <c:v>2.56</c:v>
                </c:pt>
                <c:pt idx="794">
                  <c:v>2.62</c:v>
                </c:pt>
                <c:pt idx="795" formatCode="General">
                  <c:v>#N/A</c:v>
                </c:pt>
                <c:pt idx="796">
                  <c:v>2.58</c:v>
                </c:pt>
                <c:pt idx="797">
                  <c:v>2.58</c:v>
                </c:pt>
                <c:pt idx="798">
                  <c:v>2.56</c:v>
                </c:pt>
                <c:pt idx="799">
                  <c:v>2.6</c:v>
                </c:pt>
                <c:pt idx="800">
                  <c:v>2.6</c:v>
                </c:pt>
                <c:pt idx="801">
                  <c:v>2.56</c:v>
                </c:pt>
                <c:pt idx="802">
                  <c:v>2.52</c:v>
                </c:pt>
                <c:pt idx="803">
                  <c:v>2.4500000000000002</c:v>
                </c:pt>
                <c:pt idx="804">
                  <c:v>2.52</c:v>
                </c:pt>
                <c:pt idx="805">
                  <c:v>2.5299999999999998</c:v>
                </c:pt>
                <c:pt idx="806">
                  <c:v>2.5299999999999998</c:v>
                </c:pt>
                <c:pt idx="807">
                  <c:v>2.52</c:v>
                </c:pt>
                <c:pt idx="808">
                  <c:v>2.48</c:v>
                </c:pt>
                <c:pt idx="809">
                  <c:v>2.4500000000000002</c:v>
                </c:pt>
                <c:pt idx="810">
                  <c:v>2.48</c:v>
                </c:pt>
                <c:pt idx="811">
                  <c:v>2.5</c:v>
                </c:pt>
                <c:pt idx="812">
                  <c:v>2.5299999999999998</c:v>
                </c:pt>
                <c:pt idx="813">
                  <c:v>2.5</c:v>
                </c:pt>
                <c:pt idx="814">
                  <c:v>2.52</c:v>
                </c:pt>
                <c:pt idx="815" formatCode="General">
                  <c:v>#N/A</c:v>
                </c:pt>
                <c:pt idx="816">
                  <c:v>2.5</c:v>
                </c:pt>
                <c:pt idx="817">
                  <c:v>2.5</c:v>
                </c:pt>
                <c:pt idx="818">
                  <c:v>2.5299999999999998</c:v>
                </c:pt>
                <c:pt idx="819">
                  <c:v>2.48</c:v>
                </c:pt>
                <c:pt idx="820">
                  <c:v>2.5099999999999998</c:v>
                </c:pt>
                <c:pt idx="821">
                  <c:v>2.48</c:v>
                </c:pt>
                <c:pt idx="822">
                  <c:v>2.5</c:v>
                </c:pt>
                <c:pt idx="823">
                  <c:v>2.52</c:v>
                </c:pt>
                <c:pt idx="824">
                  <c:v>2.5499999999999998</c:v>
                </c:pt>
                <c:pt idx="825">
                  <c:v>2.5499999999999998</c:v>
                </c:pt>
                <c:pt idx="826">
                  <c:v>2.5499999999999998</c:v>
                </c:pt>
                <c:pt idx="827">
                  <c:v>2.52</c:v>
                </c:pt>
                <c:pt idx="828">
                  <c:v>2.4700000000000002</c:v>
                </c:pt>
                <c:pt idx="829">
                  <c:v>2.4500000000000002</c:v>
                </c:pt>
                <c:pt idx="830">
                  <c:v>2.4700000000000002</c:v>
                </c:pt>
                <c:pt idx="831">
                  <c:v>2.4500000000000002</c:v>
                </c:pt>
                <c:pt idx="832">
                  <c:v>2.4500000000000002</c:v>
                </c:pt>
                <c:pt idx="833">
                  <c:v>2.46</c:v>
                </c:pt>
                <c:pt idx="834">
                  <c:v>2.4300000000000002</c:v>
                </c:pt>
                <c:pt idx="835">
                  <c:v>2.4500000000000002</c:v>
                </c:pt>
                <c:pt idx="836">
                  <c:v>2.46</c:v>
                </c:pt>
                <c:pt idx="837">
                  <c:v>2.4</c:v>
                </c:pt>
                <c:pt idx="838">
                  <c:v>2.41</c:v>
                </c:pt>
                <c:pt idx="839">
                  <c:v>2.31</c:v>
                </c:pt>
                <c:pt idx="840">
                  <c:v>2.2599999999999998</c:v>
                </c:pt>
                <c:pt idx="841">
                  <c:v>2.2400000000000002</c:v>
                </c:pt>
                <c:pt idx="842">
                  <c:v>2.2200000000000002</c:v>
                </c:pt>
                <c:pt idx="843">
                  <c:v>2.23</c:v>
                </c:pt>
                <c:pt idx="844">
                  <c:v>2.27</c:v>
                </c:pt>
                <c:pt idx="845">
                  <c:v>2.33</c:v>
                </c:pt>
                <c:pt idx="846">
                  <c:v>2.2999999999999998</c:v>
                </c:pt>
                <c:pt idx="847">
                  <c:v>2.33</c:v>
                </c:pt>
                <c:pt idx="848">
                  <c:v>2.33</c:v>
                </c:pt>
                <c:pt idx="849">
                  <c:v>2.35</c:v>
                </c:pt>
                <c:pt idx="850">
                  <c:v>2.36</c:v>
                </c:pt>
                <c:pt idx="851">
                  <c:v>2.35</c:v>
                </c:pt>
                <c:pt idx="852">
                  <c:v>2.31</c:v>
                </c:pt>
                <c:pt idx="853">
                  <c:v>2.35</c:v>
                </c:pt>
                <c:pt idx="854">
                  <c:v>2.4</c:v>
                </c:pt>
                <c:pt idx="855">
                  <c:v>2.4</c:v>
                </c:pt>
                <c:pt idx="856">
                  <c:v>2.41</c:v>
                </c:pt>
                <c:pt idx="857">
                  <c:v>2.4</c:v>
                </c:pt>
                <c:pt idx="858">
                  <c:v>2.38</c:v>
                </c:pt>
                <c:pt idx="859" formatCode="General">
                  <c:v>#N/A</c:v>
                </c:pt>
                <c:pt idx="860">
                  <c:v>2.38</c:v>
                </c:pt>
                <c:pt idx="861">
                  <c:v>2.36</c:v>
                </c:pt>
                <c:pt idx="862">
                  <c:v>2.3199999999999998</c:v>
                </c:pt>
                <c:pt idx="863">
                  <c:v>2.33</c:v>
                </c:pt>
                <c:pt idx="864">
                  <c:v>2.2799999999999998</c:v>
                </c:pt>
                <c:pt idx="865">
                  <c:v>2.2999999999999998</c:v>
                </c:pt>
                <c:pt idx="866">
                  <c:v>2.27</c:v>
                </c:pt>
                <c:pt idx="867">
                  <c:v>2.31</c:v>
                </c:pt>
                <c:pt idx="868">
                  <c:v>2.35</c:v>
                </c:pt>
                <c:pt idx="869">
                  <c:v>2.33</c:v>
                </c:pt>
                <c:pt idx="870">
                  <c:v>2.31</c:v>
                </c:pt>
                <c:pt idx="871">
                  <c:v>2.2799999999999998</c:v>
                </c:pt>
                <c:pt idx="872">
                  <c:v>2.2999999999999998</c:v>
                </c:pt>
                <c:pt idx="873">
                  <c:v>2.2599999999999998</c:v>
                </c:pt>
                <c:pt idx="874">
                  <c:v>2.2599999999999998</c:v>
                </c:pt>
                <c:pt idx="875">
                  <c:v>2.1800000000000002</c:v>
                </c:pt>
                <c:pt idx="876">
                  <c:v>2.2000000000000002</c:v>
                </c:pt>
                <c:pt idx="877">
                  <c:v>2.16</c:v>
                </c:pt>
                <c:pt idx="878">
                  <c:v>2.2000000000000002</c:v>
                </c:pt>
                <c:pt idx="879">
                  <c:v>2.2000000000000002</c:v>
                </c:pt>
                <c:pt idx="880">
                  <c:v>2.21</c:v>
                </c:pt>
                <c:pt idx="881">
                  <c:v>2.2599999999999998</c:v>
                </c:pt>
                <c:pt idx="882">
                  <c:v>2.23</c:v>
                </c:pt>
                <c:pt idx="883">
                  <c:v>2.12</c:v>
                </c:pt>
                <c:pt idx="884">
                  <c:v>2.16</c:v>
                </c:pt>
                <c:pt idx="885" formatCode="General">
                  <c:v>#N/A</c:v>
                </c:pt>
                <c:pt idx="886">
                  <c:v>2.12</c:v>
                </c:pt>
                <c:pt idx="887">
                  <c:v>2.09</c:v>
                </c:pt>
                <c:pt idx="888">
                  <c:v>2.06</c:v>
                </c:pt>
                <c:pt idx="889">
                  <c:v>1.95</c:v>
                </c:pt>
                <c:pt idx="890">
                  <c:v>1.82</c:v>
                </c:pt>
                <c:pt idx="891">
                  <c:v>1.88</c:v>
                </c:pt>
                <c:pt idx="892">
                  <c:v>1.83</c:v>
                </c:pt>
                <c:pt idx="893">
                  <c:v>1.88</c:v>
                </c:pt>
                <c:pt idx="894">
                  <c:v>1.85</c:v>
                </c:pt>
                <c:pt idx="895">
                  <c:v>1.9</c:v>
                </c:pt>
                <c:pt idx="896">
                  <c:v>1.93</c:v>
                </c:pt>
                <c:pt idx="897">
                  <c:v>1.88</c:v>
                </c:pt>
                <c:pt idx="898">
                  <c:v>1.83</c:v>
                </c:pt>
                <c:pt idx="899">
                  <c:v>1.84</c:v>
                </c:pt>
                <c:pt idx="900">
                  <c:v>1.86</c:v>
                </c:pt>
                <c:pt idx="901">
                  <c:v>1.86</c:v>
                </c:pt>
                <c:pt idx="902">
                  <c:v>1.74</c:v>
                </c:pt>
                <c:pt idx="903">
                  <c:v>1.72</c:v>
                </c:pt>
                <c:pt idx="904">
                  <c:v>1.77</c:v>
                </c:pt>
                <c:pt idx="905">
                  <c:v>1.72</c:v>
                </c:pt>
                <c:pt idx="906">
                  <c:v>1.71</c:v>
                </c:pt>
                <c:pt idx="907">
                  <c:v>1.77</c:v>
                </c:pt>
                <c:pt idx="908">
                  <c:v>1.74</c:v>
                </c:pt>
                <c:pt idx="909">
                  <c:v>1.75</c:v>
                </c:pt>
                <c:pt idx="910">
                  <c:v>1.78</c:v>
                </c:pt>
                <c:pt idx="911">
                  <c:v>1.77</c:v>
                </c:pt>
                <c:pt idx="912">
                  <c:v>1.77</c:v>
                </c:pt>
                <c:pt idx="913" formatCode="General">
                  <c:v>#N/A</c:v>
                </c:pt>
                <c:pt idx="914">
                  <c:v>1.87</c:v>
                </c:pt>
                <c:pt idx="915">
                  <c:v>1.88</c:v>
                </c:pt>
                <c:pt idx="916">
                  <c:v>1.92</c:v>
                </c:pt>
                <c:pt idx="917">
                  <c:v>1.82</c:v>
                </c:pt>
                <c:pt idx="918">
                  <c:v>1.85</c:v>
                </c:pt>
                <c:pt idx="919">
                  <c:v>1.84</c:v>
                </c:pt>
                <c:pt idx="920">
                  <c:v>1.83</c:v>
                </c:pt>
                <c:pt idx="921">
                  <c:v>1.87</c:v>
                </c:pt>
                <c:pt idx="922">
                  <c:v>1.83</c:v>
                </c:pt>
                <c:pt idx="923">
                  <c:v>1.77</c:v>
                </c:pt>
                <c:pt idx="924">
                  <c:v>1.8</c:v>
                </c:pt>
                <c:pt idx="925">
                  <c:v>1.8</c:v>
                </c:pt>
                <c:pt idx="926">
                  <c:v>1.83</c:v>
                </c:pt>
                <c:pt idx="927">
                  <c:v>1.83</c:v>
                </c:pt>
                <c:pt idx="928">
                  <c:v>1.86</c:v>
                </c:pt>
                <c:pt idx="929">
                  <c:v>1.86</c:v>
                </c:pt>
                <c:pt idx="930">
                  <c:v>1.85</c:v>
                </c:pt>
                <c:pt idx="931">
                  <c:v>1.85</c:v>
                </c:pt>
                <c:pt idx="932">
                  <c:v>1.89</c:v>
                </c:pt>
                <c:pt idx="933">
                  <c:v>1.73</c:v>
                </c:pt>
                <c:pt idx="934">
                  <c:v>1.72</c:v>
                </c:pt>
                <c:pt idx="935">
                  <c:v>1.59</c:v>
                </c:pt>
                <c:pt idx="936">
                  <c:v>1.6</c:v>
                </c:pt>
                <c:pt idx="937">
                  <c:v>1.59</c:v>
                </c:pt>
                <c:pt idx="938">
                  <c:v>1.62</c:v>
                </c:pt>
                <c:pt idx="939">
                  <c:v>1.63</c:v>
                </c:pt>
                <c:pt idx="940">
                  <c:v>1.58</c:v>
                </c:pt>
                <c:pt idx="941">
                  <c:v>1.66</c:v>
                </c:pt>
                <c:pt idx="942">
                  <c:v>1.58</c:v>
                </c:pt>
                <c:pt idx="943">
                  <c:v>1.48</c:v>
                </c:pt>
                <c:pt idx="944">
                  <c:v>1.48</c:v>
                </c:pt>
                <c:pt idx="945">
                  <c:v>1.53</c:v>
                </c:pt>
                <c:pt idx="946">
                  <c:v>1.5</c:v>
                </c:pt>
                <c:pt idx="947">
                  <c:v>1.56</c:v>
                </c:pt>
                <c:pt idx="948">
                  <c:v>1.61</c:v>
                </c:pt>
                <c:pt idx="949">
                  <c:v>1.51</c:v>
                </c:pt>
                <c:pt idx="950">
                  <c:v>1.54</c:v>
                </c:pt>
                <c:pt idx="951">
                  <c:v>1.53</c:v>
                </c:pt>
                <c:pt idx="952">
                  <c:v>1.5</c:v>
                </c:pt>
                <c:pt idx="953">
                  <c:v>1.53</c:v>
                </c:pt>
                <c:pt idx="954">
                  <c:v>1.5</c:v>
                </c:pt>
                <c:pt idx="955" formatCode="General">
                  <c:v>#N/A</c:v>
                </c:pt>
                <c:pt idx="956">
                  <c:v>1.47</c:v>
                </c:pt>
                <c:pt idx="957">
                  <c:v>1.43</c:v>
                </c:pt>
                <c:pt idx="958">
                  <c:v>1.55</c:v>
                </c:pt>
                <c:pt idx="959">
                  <c:v>1.53</c:v>
                </c:pt>
                <c:pt idx="960">
                  <c:v>1.58</c:v>
                </c:pt>
                <c:pt idx="961">
                  <c:v>1.67</c:v>
                </c:pt>
                <c:pt idx="962">
                  <c:v>1.68</c:v>
                </c:pt>
                <c:pt idx="963">
                  <c:v>1.72</c:v>
                </c:pt>
                <c:pt idx="964">
                  <c:v>1.79</c:v>
                </c:pt>
                <c:pt idx="965">
                  <c:v>1.74</c:v>
                </c:pt>
                <c:pt idx="966">
                  <c:v>1.72</c:v>
                </c:pt>
                <c:pt idx="967">
                  <c:v>1.77</c:v>
                </c:pt>
                <c:pt idx="968">
                  <c:v>1.74</c:v>
                </c:pt>
                <c:pt idx="969">
                  <c:v>1.69</c:v>
                </c:pt>
                <c:pt idx="970">
                  <c:v>1.68</c:v>
                </c:pt>
                <c:pt idx="971">
                  <c:v>1.6</c:v>
                </c:pt>
                <c:pt idx="972">
                  <c:v>1.68</c:v>
                </c:pt>
                <c:pt idx="973">
                  <c:v>1.66</c:v>
                </c:pt>
                <c:pt idx="974">
                  <c:v>1.63</c:v>
                </c:pt>
                <c:pt idx="975">
                  <c:v>1.63</c:v>
                </c:pt>
                <c:pt idx="976">
                  <c:v>1.56</c:v>
                </c:pt>
                <c:pt idx="977">
                  <c:v>1.48</c:v>
                </c:pt>
                <c:pt idx="978">
                  <c:v>1.39</c:v>
                </c:pt>
                <c:pt idx="979">
                  <c:v>1.4</c:v>
                </c:pt>
                <c:pt idx="980">
                  <c:v>1.46</c:v>
                </c:pt>
                <c:pt idx="981">
                  <c:v>1.42</c:v>
                </c:pt>
                <c:pt idx="982">
                  <c:v>1.47</c:v>
                </c:pt>
                <c:pt idx="983">
                  <c:v>1.53</c:v>
                </c:pt>
                <c:pt idx="984">
                  <c:v>1.63</c:v>
                </c:pt>
                <c:pt idx="985" formatCode="General">
                  <c:v>#N/A</c:v>
                </c:pt>
                <c:pt idx="986">
                  <c:v>1.61</c:v>
                </c:pt>
                <c:pt idx="987">
                  <c:v>1.58</c:v>
                </c:pt>
                <c:pt idx="988">
                  <c:v>1.6</c:v>
                </c:pt>
                <c:pt idx="989">
                  <c:v>1.58</c:v>
                </c:pt>
                <c:pt idx="990">
                  <c:v>1.62</c:v>
                </c:pt>
                <c:pt idx="991">
                  <c:v>1.6</c:v>
                </c:pt>
                <c:pt idx="992">
                  <c:v>1.58</c:v>
                </c:pt>
                <c:pt idx="993">
                  <c:v>1.58</c:v>
                </c:pt>
                <c:pt idx="994">
                  <c:v>1.63</c:v>
                </c:pt>
                <c:pt idx="995">
                  <c:v>1.64</c:v>
                </c:pt>
                <c:pt idx="996">
                  <c:v>1.64</c:v>
                </c:pt>
                <c:pt idx="997">
                  <c:v>1.61</c:v>
                </c:pt>
                <c:pt idx="998">
                  <c:v>1.52</c:v>
                </c:pt>
                <c:pt idx="999">
                  <c:v>1.56</c:v>
                </c:pt>
                <c:pt idx="1000">
                  <c:v>1.6</c:v>
                </c:pt>
                <c:pt idx="1001">
                  <c:v>1.63</c:v>
                </c:pt>
                <c:pt idx="1002">
                  <c:v>1.61</c:v>
                </c:pt>
                <c:pt idx="1003">
                  <c:v>1.68</c:v>
                </c:pt>
                <c:pt idx="1004">
                  <c:v>1.68</c:v>
                </c:pt>
                <c:pt idx="1005" formatCode="General">
                  <c:v>#N/A</c:v>
                </c:pt>
                <c:pt idx="1006">
                  <c:v>1.66</c:v>
                </c:pt>
                <c:pt idx="1007">
                  <c:v>1.63</c:v>
                </c:pt>
                <c:pt idx="1008">
                  <c:v>1.58</c:v>
                </c:pt>
                <c:pt idx="1009">
                  <c:v>1.61</c:v>
                </c:pt>
                <c:pt idx="1010">
                  <c:v>1.6</c:v>
                </c:pt>
                <c:pt idx="1011">
                  <c:v>1.6</c:v>
                </c:pt>
                <c:pt idx="1012">
                  <c:v>1.56</c:v>
                </c:pt>
                <c:pt idx="1013">
                  <c:v>1.6</c:v>
                </c:pt>
                <c:pt idx="1014">
                  <c:v>1.61</c:v>
                </c:pt>
                <c:pt idx="1015">
                  <c:v>1.61</c:v>
                </c:pt>
                <c:pt idx="1016">
                  <c:v>1.58</c:v>
                </c:pt>
                <c:pt idx="1017">
                  <c:v>1.63</c:v>
                </c:pt>
                <c:pt idx="1018" formatCode="General">
                  <c:v>#N/A</c:v>
                </c:pt>
                <c:pt idx="1019">
                  <c:v>1.61</c:v>
                </c:pt>
                <c:pt idx="1020">
                  <c:v>1.61</c:v>
                </c:pt>
                <c:pt idx="1021">
                  <c:v>1.53</c:v>
                </c:pt>
                <c:pt idx="1022">
                  <c:v>1.58</c:v>
                </c:pt>
                <c:pt idx="1023">
                  <c:v>1.58</c:v>
                </c:pt>
                <c:pt idx="1024">
                  <c:v>1.61</c:v>
                </c:pt>
                <c:pt idx="1025">
                  <c:v>1.63</c:v>
                </c:pt>
                <c:pt idx="1026">
                  <c:v>1.65</c:v>
                </c:pt>
                <c:pt idx="1027">
                  <c:v>1.61</c:v>
                </c:pt>
                <c:pt idx="1028">
                  <c:v>1.66</c:v>
                </c:pt>
                <c:pt idx="1029">
                  <c:v>1.61</c:v>
                </c:pt>
                <c:pt idx="1030">
                  <c:v>1.65</c:v>
                </c:pt>
                <c:pt idx="1031">
                  <c:v>1.63</c:v>
                </c:pt>
                <c:pt idx="1032">
                  <c:v>1.63</c:v>
                </c:pt>
                <c:pt idx="1033">
                  <c:v>1.62</c:v>
                </c:pt>
                <c:pt idx="1034">
                  <c:v>1.63</c:v>
                </c:pt>
                <c:pt idx="1035">
                  <c:v>1.64</c:v>
                </c:pt>
                <c:pt idx="1036">
                  <c:v>1.62</c:v>
                </c:pt>
                <c:pt idx="1037" formatCode="General">
                  <c:v>#N/A</c:v>
                </c:pt>
                <c:pt idx="1038">
                  <c:v>1.64</c:v>
                </c:pt>
                <c:pt idx="1039">
                  <c:v>1.59</c:v>
                </c:pt>
                <c:pt idx="1040">
                  <c:v>1.58</c:v>
                </c:pt>
                <c:pt idx="1041">
                  <c:v>1.58</c:v>
                </c:pt>
                <c:pt idx="1042" formatCode="General">
                  <c:v>#N/A</c:v>
                </c:pt>
                <c:pt idx="1043">
                  <c:v>1.58</c:v>
                </c:pt>
                <c:pt idx="1044">
                  <c:v>1.53</c:v>
                </c:pt>
                <c:pt idx="1045">
                  <c:v>1.54</c:v>
                </c:pt>
                <c:pt idx="1046">
                  <c:v>1.54</c:v>
                </c:pt>
                <c:pt idx="1047">
                  <c:v>1.58</c:v>
                </c:pt>
                <c:pt idx="1048">
                  <c:v>1.58</c:v>
                </c:pt>
                <c:pt idx="1049">
                  <c:v>1.56</c:v>
                </c:pt>
                <c:pt idx="1050">
                  <c:v>1.58</c:v>
                </c:pt>
                <c:pt idx="1051">
                  <c:v>1.58</c:v>
                </c:pt>
                <c:pt idx="1052">
                  <c:v>1.56</c:v>
                </c:pt>
                <c:pt idx="1053">
                  <c:v>1.58</c:v>
                </c:pt>
                <c:pt idx="1054">
                  <c:v>1.58</c:v>
                </c:pt>
                <c:pt idx="1055" formatCode="General">
                  <c:v>#N/A</c:v>
                </c:pt>
                <c:pt idx="1056">
                  <c:v>1.53</c:v>
                </c:pt>
                <c:pt idx="1057">
                  <c:v>1.53</c:v>
                </c:pt>
                <c:pt idx="1058">
                  <c:v>1.51</c:v>
                </c:pt>
                <c:pt idx="1059">
                  <c:v>1.49</c:v>
                </c:pt>
                <c:pt idx="1060">
                  <c:v>1.44</c:v>
                </c:pt>
                <c:pt idx="1061">
                  <c:v>1.45</c:v>
                </c:pt>
                <c:pt idx="1062">
                  <c:v>1.42</c:v>
                </c:pt>
                <c:pt idx="1063">
                  <c:v>1.41</c:v>
                </c:pt>
                <c:pt idx="1064">
                  <c:v>1.33</c:v>
                </c:pt>
                <c:pt idx="1065">
                  <c:v>1.36</c:v>
                </c:pt>
                <c:pt idx="1066">
                  <c:v>1.41</c:v>
                </c:pt>
                <c:pt idx="1067">
                  <c:v>1.44</c:v>
                </c:pt>
                <c:pt idx="1068">
                  <c:v>1.44</c:v>
                </c:pt>
                <c:pt idx="1069">
                  <c:v>1.41</c:v>
                </c:pt>
                <c:pt idx="1070">
                  <c:v>1.37</c:v>
                </c:pt>
                <c:pt idx="1071">
                  <c:v>1.41</c:v>
                </c:pt>
                <c:pt idx="1072">
                  <c:v>1.44</c:v>
                </c:pt>
                <c:pt idx="1073">
                  <c:v>1.44</c:v>
                </c:pt>
                <c:pt idx="1074">
                  <c:v>1.42</c:v>
                </c:pt>
                <c:pt idx="1075" formatCode="General">
                  <c:v>#N/A</c:v>
                </c:pt>
                <c:pt idx="1076">
                  <c:v>1.41</c:v>
                </c:pt>
                <c:pt idx="1077">
                  <c:v>1.42</c:v>
                </c:pt>
                <c:pt idx="1078">
                  <c:v>1.39</c:v>
                </c:pt>
                <c:pt idx="1079">
                  <c:v>1.34</c:v>
                </c:pt>
                <c:pt idx="1080">
                  <c:v>1.26</c:v>
                </c:pt>
                <c:pt idx="1081">
                  <c:v>1.2</c:v>
                </c:pt>
                <c:pt idx="1082">
                  <c:v>1.1599999999999999</c:v>
                </c:pt>
                <c:pt idx="1083">
                  <c:v>1.1100000000000001</c:v>
                </c:pt>
                <c:pt idx="1084">
                  <c:v>0.86</c:v>
                </c:pt>
                <c:pt idx="1085">
                  <c:v>0.84</c:v>
                </c:pt>
                <c:pt idx="1086">
                  <c:v>0.71</c:v>
                </c:pt>
                <c:pt idx="1087">
                  <c:v>0.67</c:v>
                </c:pt>
                <c:pt idx="1088">
                  <c:v>0.59</c:v>
                </c:pt>
                <c:pt idx="1089">
                  <c:v>0.49</c:v>
                </c:pt>
                <c:pt idx="1090">
                  <c:v>0.38</c:v>
                </c:pt>
                <c:pt idx="1091">
                  <c:v>0.5</c:v>
                </c:pt>
                <c:pt idx="1092">
                  <c:v>0.5</c:v>
                </c:pt>
                <c:pt idx="1093">
                  <c:v>0.5</c:v>
                </c:pt>
                <c:pt idx="1094">
                  <c:v>0.49</c:v>
                </c:pt>
                <c:pt idx="1095">
                  <c:v>0.36</c:v>
                </c:pt>
                <c:pt idx="1096">
                  <c:v>0.47</c:v>
                </c:pt>
                <c:pt idx="1097">
                  <c:v>0.54</c:v>
                </c:pt>
                <c:pt idx="1098">
                  <c:v>0.44</c:v>
                </c:pt>
                <c:pt idx="1099">
                  <c:v>0.37</c:v>
                </c:pt>
                <c:pt idx="1100">
                  <c:v>0.28000000000000003</c:v>
                </c:pt>
                <c:pt idx="1101">
                  <c:v>0.38</c:v>
                </c:pt>
                <c:pt idx="1102">
                  <c:v>0.34</c:v>
                </c:pt>
                <c:pt idx="1103">
                  <c:v>0.3</c:v>
                </c:pt>
                <c:pt idx="1104">
                  <c:v>0.25</c:v>
                </c:pt>
                <c:pt idx="1105">
                  <c:v>0.23</c:v>
                </c:pt>
                <c:pt idx="1106">
                  <c:v>0.23</c:v>
                </c:pt>
                <c:pt idx="1107">
                  <c:v>0.23</c:v>
                </c:pt>
                <c:pt idx="1108">
                  <c:v>0.23</c:v>
                </c:pt>
                <c:pt idx="1109">
                  <c:v>0.23</c:v>
                </c:pt>
                <c:pt idx="1110">
                  <c:v>0.27</c:v>
                </c:pt>
                <c:pt idx="1111">
                  <c:v>0.28000000000000003</c:v>
                </c:pt>
                <c:pt idx="1112">
                  <c:v>0.27</c:v>
                </c:pt>
                <c:pt idx="1113">
                  <c:v>0.23</c:v>
                </c:pt>
                <c:pt idx="1114" formatCode="General">
                  <c:v>#N/A</c:v>
                </c:pt>
                <c:pt idx="1115">
                  <c:v>0.25</c:v>
                </c:pt>
                <c:pt idx="1116">
                  <c:v>0.23</c:v>
                </c:pt>
                <c:pt idx="1117">
                  <c:v>0.2</c:v>
                </c:pt>
                <c:pt idx="1118">
                  <c:v>0.2</c:v>
                </c:pt>
                <c:pt idx="1119">
                  <c:v>0.2</c:v>
                </c:pt>
                <c:pt idx="1120">
                  <c:v>0.2</c:v>
                </c:pt>
                <c:pt idx="1121">
                  <c:v>0.2</c:v>
                </c:pt>
                <c:pt idx="1122">
                  <c:v>0.22</c:v>
                </c:pt>
                <c:pt idx="1123">
                  <c:v>0.22</c:v>
                </c:pt>
                <c:pt idx="1124">
                  <c:v>0.22</c:v>
                </c:pt>
                <c:pt idx="1125">
                  <c:v>0.24</c:v>
                </c:pt>
                <c:pt idx="1126">
                  <c:v>0.2</c:v>
                </c:pt>
                <c:pt idx="1127">
                  <c:v>0.2</c:v>
                </c:pt>
                <c:pt idx="1128">
                  <c:v>0.2</c:v>
                </c:pt>
                <c:pt idx="1129">
                  <c:v>0.2</c:v>
                </c:pt>
                <c:pt idx="1130">
                  <c:v>0.19</c:v>
                </c:pt>
                <c:pt idx="1131">
                  <c:v>0.19</c:v>
                </c:pt>
                <c:pt idx="1132">
                  <c:v>0.17</c:v>
                </c:pt>
                <c:pt idx="1133">
                  <c:v>0.13</c:v>
                </c:pt>
                <c:pt idx="1134">
                  <c:v>0.16</c:v>
                </c:pt>
                <c:pt idx="1135">
                  <c:v>0.17</c:v>
                </c:pt>
                <c:pt idx="1136">
                  <c:v>0.17</c:v>
                </c:pt>
                <c:pt idx="1137">
                  <c:v>0.16</c:v>
                </c:pt>
                <c:pt idx="1138">
                  <c:v>0.16</c:v>
                </c:pt>
                <c:pt idx="1139">
                  <c:v>0.16</c:v>
                </c:pt>
                <c:pt idx="1140">
                  <c:v>0.18</c:v>
                </c:pt>
                <c:pt idx="1141">
                  <c:v>0.17</c:v>
                </c:pt>
                <c:pt idx="1142">
                  <c:v>0.16</c:v>
                </c:pt>
                <c:pt idx="1143">
                  <c:v>0.17</c:v>
                </c:pt>
                <c:pt idx="1144">
                  <c:v>0.17</c:v>
                </c:pt>
                <c:pt idx="1145" formatCode="General">
                  <c:v>#N/A</c:v>
                </c:pt>
                <c:pt idx="1146">
                  <c:v>0.18</c:v>
                </c:pt>
                <c:pt idx="1147">
                  <c:v>0.19</c:v>
                </c:pt>
                <c:pt idx="1148">
                  <c:v>0.17</c:v>
                </c:pt>
                <c:pt idx="1149">
                  <c:v>0.16</c:v>
                </c:pt>
                <c:pt idx="1150">
                  <c:v>0.14000000000000001</c:v>
                </c:pt>
                <c:pt idx="1151">
                  <c:v>0.17</c:v>
                </c:pt>
                <c:pt idx="1152">
                  <c:v>0.19</c:v>
                </c:pt>
                <c:pt idx="1153">
                  <c:v>0.19</c:v>
                </c:pt>
                <c:pt idx="1154">
                  <c:v>0.22</c:v>
                </c:pt>
                <c:pt idx="1155">
                  <c:v>0.22</c:v>
                </c:pt>
                <c:pt idx="1156">
                  <c:v>0.2</c:v>
                </c:pt>
                <c:pt idx="1157">
                  <c:v>0.17</c:v>
                </c:pt>
                <c:pt idx="1158">
                  <c:v>0.19</c:v>
                </c:pt>
                <c:pt idx="1159">
                  <c:v>0.19</c:v>
                </c:pt>
                <c:pt idx="1160">
                  <c:v>0.19</c:v>
                </c:pt>
                <c:pt idx="1161">
                  <c:v>0.21</c:v>
                </c:pt>
                <c:pt idx="1162">
                  <c:v>0.19</c:v>
                </c:pt>
                <c:pt idx="1163">
                  <c:v>0.19</c:v>
                </c:pt>
                <c:pt idx="1164">
                  <c:v>0.19</c:v>
                </c:pt>
                <c:pt idx="1165">
                  <c:v>0.19</c:v>
                </c:pt>
                <c:pt idx="1166">
                  <c:v>0.18</c:v>
                </c:pt>
                <c:pt idx="1167">
                  <c:v>0.19</c:v>
                </c:pt>
                <c:pt idx="1168">
                  <c:v>0.17</c:v>
                </c:pt>
                <c:pt idx="1169">
                  <c:v>0.17</c:v>
                </c:pt>
                <c:pt idx="1170">
                  <c:v>0.16</c:v>
                </c:pt>
                <c:pt idx="1171">
                  <c:v>0.16</c:v>
                </c:pt>
                <c:pt idx="1172">
                  <c:v>0.17</c:v>
                </c:pt>
                <c:pt idx="1173">
                  <c:v>0.16</c:v>
                </c:pt>
                <c:pt idx="1174" formatCode="General">
                  <c:v>#N/A</c:v>
                </c:pt>
                <c:pt idx="1175">
                  <c:v>0.16</c:v>
                </c:pt>
                <c:pt idx="1176">
                  <c:v>0.16</c:v>
                </c:pt>
                <c:pt idx="1177">
                  <c:v>0.16</c:v>
                </c:pt>
                <c:pt idx="1178">
                  <c:v>0.16</c:v>
                </c:pt>
                <c:pt idx="1179">
                  <c:v>0.16</c:v>
                </c:pt>
                <c:pt idx="1180">
                  <c:v>0.16</c:v>
                </c:pt>
                <c:pt idx="1181">
                  <c:v>0.14000000000000001</c:v>
                </c:pt>
                <c:pt idx="1182">
                  <c:v>0.16</c:v>
                </c:pt>
                <c:pt idx="1183">
                  <c:v>0.16</c:v>
                </c:pt>
                <c:pt idx="1184">
                  <c:v>0.14000000000000001</c:v>
                </c:pt>
                <c:pt idx="1185">
                  <c:v>0.16</c:v>
                </c:pt>
                <c:pt idx="1186">
                  <c:v>0.14000000000000001</c:v>
                </c:pt>
                <c:pt idx="1187">
                  <c:v>0.14000000000000001</c:v>
                </c:pt>
                <c:pt idx="1188">
                  <c:v>0.16</c:v>
                </c:pt>
                <c:pt idx="1189">
                  <c:v>0.14000000000000001</c:v>
                </c:pt>
                <c:pt idx="1190">
                  <c:v>0.15</c:v>
                </c:pt>
                <c:pt idx="1191">
                  <c:v>0.14000000000000001</c:v>
                </c:pt>
                <c:pt idx="1192">
                  <c:v>0.12</c:v>
                </c:pt>
                <c:pt idx="1193">
                  <c:v>0.11</c:v>
                </c:pt>
                <c:pt idx="1194">
                  <c:v>0.11</c:v>
                </c:pt>
                <c:pt idx="1195">
                  <c:v>0.11</c:v>
                </c:pt>
                <c:pt idx="1196">
                  <c:v>0.11</c:v>
                </c:pt>
                <c:pt idx="1197">
                  <c:v>0.11</c:v>
                </c:pt>
                <c:pt idx="1198">
                  <c:v>0.11</c:v>
                </c:pt>
                <c:pt idx="1199">
                  <c:v>0.13</c:v>
                </c:pt>
                <c:pt idx="1200">
                  <c:v>0.14000000000000001</c:v>
                </c:pt>
                <c:pt idx="1201">
                  <c:v>0.16</c:v>
                </c:pt>
                <c:pt idx="1202">
                  <c:v>0.16</c:v>
                </c:pt>
                <c:pt idx="1203">
                  <c:v>0.16</c:v>
                </c:pt>
                <c:pt idx="1204">
                  <c:v>0.14000000000000001</c:v>
                </c:pt>
                <c:pt idx="1205">
                  <c:v>0.14000000000000001</c:v>
                </c:pt>
                <c:pt idx="1206">
                  <c:v>0.14000000000000001</c:v>
                </c:pt>
                <c:pt idx="1207">
                  <c:v>0.14000000000000001</c:v>
                </c:pt>
                <c:pt idx="1208">
                  <c:v>0.13</c:v>
                </c:pt>
                <c:pt idx="1209">
                  <c:v>0.16</c:v>
                </c:pt>
                <c:pt idx="1210">
                  <c:v>0.14000000000000001</c:v>
                </c:pt>
                <c:pt idx="1211">
                  <c:v>0.15</c:v>
                </c:pt>
                <c:pt idx="1212">
                  <c:v>0.16</c:v>
                </c:pt>
                <c:pt idx="1213">
                  <c:v>0.16</c:v>
                </c:pt>
                <c:pt idx="1214">
                  <c:v>0.14000000000000001</c:v>
                </c:pt>
                <c:pt idx="1215">
                  <c:v>0.14000000000000001</c:v>
                </c:pt>
                <c:pt idx="1216">
                  <c:v>0.13</c:v>
                </c:pt>
                <c:pt idx="1217">
                  <c:v>0.14000000000000001</c:v>
                </c:pt>
                <c:pt idx="1218">
                  <c:v>0.13</c:v>
                </c:pt>
                <c:pt idx="1219">
                  <c:v>0.14000000000000001</c:v>
                </c:pt>
                <c:pt idx="1220" formatCode="General">
                  <c:v>#N/A</c:v>
                </c:pt>
                <c:pt idx="1221">
                  <c:v>0.14000000000000001</c:v>
                </c:pt>
                <c:pt idx="1222">
                  <c:v>0.14000000000000001</c:v>
                </c:pt>
                <c:pt idx="1223">
                  <c:v>0.14000000000000001</c:v>
                </c:pt>
                <c:pt idx="1224">
                  <c:v>0.13</c:v>
                </c:pt>
                <c:pt idx="1225">
                  <c:v>0.14000000000000001</c:v>
                </c:pt>
                <c:pt idx="1226">
                  <c:v>0.14000000000000001</c:v>
                </c:pt>
                <c:pt idx="1227">
                  <c:v>0.14000000000000001</c:v>
                </c:pt>
                <c:pt idx="1228">
                  <c:v>0.13</c:v>
                </c:pt>
                <c:pt idx="1229">
                  <c:v>0.14000000000000001</c:v>
                </c:pt>
                <c:pt idx="1230">
                  <c:v>0.14000000000000001</c:v>
                </c:pt>
                <c:pt idx="1231">
                  <c:v>0.13</c:v>
                </c:pt>
                <c:pt idx="1232">
                  <c:v>0.14000000000000001</c:v>
                </c:pt>
                <c:pt idx="1233">
                  <c:v>0.14000000000000001</c:v>
                </c:pt>
                <c:pt idx="1234">
                  <c:v>0.12</c:v>
                </c:pt>
                <c:pt idx="1235">
                  <c:v>0.14000000000000001</c:v>
                </c:pt>
                <c:pt idx="1236">
                  <c:v>0.11</c:v>
                </c:pt>
                <c:pt idx="1237">
                  <c:v>0.13</c:v>
                </c:pt>
                <c:pt idx="1238">
                  <c:v>0.14000000000000001</c:v>
                </c:pt>
                <c:pt idx="1239">
                  <c:v>0.13</c:v>
                </c:pt>
                <c:pt idx="1240">
                  <c:v>0.14000000000000001</c:v>
                </c:pt>
                <c:pt idx="1241">
                  <c:v>0.14000000000000001</c:v>
                </c:pt>
                <c:pt idx="1242">
                  <c:v>0.16</c:v>
                </c:pt>
                <c:pt idx="1243">
                  <c:v>0.13</c:v>
                </c:pt>
                <c:pt idx="1244">
                  <c:v>0.16</c:v>
                </c:pt>
                <c:pt idx="1245" formatCode="General">
                  <c:v>#N/A</c:v>
                </c:pt>
                <c:pt idx="1246">
                  <c:v>0.16</c:v>
                </c:pt>
                <c:pt idx="1247">
                  <c:v>0.14000000000000001</c:v>
                </c:pt>
                <c:pt idx="1248">
                  <c:v>0.14000000000000001</c:v>
                </c:pt>
                <c:pt idx="1249">
                  <c:v>0.14000000000000001</c:v>
                </c:pt>
                <c:pt idx="1250">
                  <c:v>0.16</c:v>
                </c:pt>
                <c:pt idx="1251">
                  <c:v>0.14000000000000001</c:v>
                </c:pt>
                <c:pt idx="1252">
                  <c:v>0.14000000000000001</c:v>
                </c:pt>
                <c:pt idx="1253">
                  <c:v>0.16</c:v>
                </c:pt>
                <c:pt idx="1254">
                  <c:v>0.18</c:v>
                </c:pt>
                <c:pt idx="1255">
                  <c:v>0.16</c:v>
                </c:pt>
                <c:pt idx="1256">
                  <c:v>0.16</c:v>
                </c:pt>
                <c:pt idx="1257">
                  <c:v>0.16</c:v>
                </c:pt>
                <c:pt idx="1258">
                  <c:v>0.16</c:v>
                </c:pt>
                <c:pt idx="1259">
                  <c:v>0.14000000000000001</c:v>
                </c:pt>
                <c:pt idx="1260">
                  <c:v>0.16</c:v>
                </c:pt>
                <c:pt idx="1261">
                  <c:v>0.17</c:v>
                </c:pt>
                <c:pt idx="1262">
                  <c:v>0.14000000000000001</c:v>
                </c:pt>
                <c:pt idx="1263">
                  <c:v>0.14000000000000001</c:v>
                </c:pt>
                <c:pt idx="1264">
                  <c:v>0.16</c:v>
                </c:pt>
                <c:pt idx="1265">
                  <c:v>0.17</c:v>
                </c:pt>
                <c:pt idx="1266">
                  <c:v>0.19</c:v>
                </c:pt>
                <c:pt idx="1267" formatCode="General">
                  <c:v>#N/A</c:v>
                </c:pt>
                <c:pt idx="1268">
                  <c:v>0.17</c:v>
                </c:pt>
                <c:pt idx="1269">
                  <c:v>0.17</c:v>
                </c:pt>
                <c:pt idx="1270">
                  <c:v>0.19</c:v>
                </c:pt>
                <c:pt idx="1271">
                  <c:v>0.18</c:v>
                </c:pt>
                <c:pt idx="1272">
                  <c:v>0.16</c:v>
                </c:pt>
                <c:pt idx="1273">
                  <c:v>0.18</c:v>
                </c:pt>
                <c:pt idx="1274">
                  <c:v>0.16</c:v>
                </c:pt>
                <c:pt idx="1275">
                  <c:v>0.16</c:v>
                </c:pt>
                <c:pt idx="1276">
                  <c:v>0.16</c:v>
                </c:pt>
                <c:pt idx="1277">
                  <c:v>0.17</c:v>
                </c:pt>
                <c:pt idx="1278" formatCode="General">
                  <c:v>#N/A</c:v>
                </c:pt>
                <c:pt idx="1279">
                  <c:v>0.16</c:v>
                </c:pt>
                <c:pt idx="1280">
                  <c:v>0.16</c:v>
                </c:pt>
                <c:pt idx="1281">
                  <c:v>0.17</c:v>
                </c:pt>
                <c:pt idx="1282">
                  <c:v>0.16</c:v>
                </c:pt>
                <c:pt idx="1283">
                  <c:v>0.16</c:v>
                </c:pt>
                <c:pt idx="1284">
                  <c:v>0.16</c:v>
                </c:pt>
                <c:pt idx="1285">
                  <c:v>0.14000000000000001</c:v>
                </c:pt>
                <c:pt idx="1286">
                  <c:v>0.14000000000000001</c:v>
                </c:pt>
                <c:pt idx="1287">
                  <c:v>0.16</c:v>
                </c:pt>
                <c:pt idx="1288">
                  <c:v>0.14000000000000001</c:v>
                </c:pt>
                <c:pt idx="1289">
                  <c:v>0.11</c:v>
                </c:pt>
                <c:pt idx="1290">
                  <c:v>0.13</c:v>
                </c:pt>
                <c:pt idx="1291">
                  <c:v>0.11</c:v>
                </c:pt>
                <c:pt idx="1292">
                  <c:v>0.13</c:v>
                </c:pt>
                <c:pt idx="1293">
                  <c:v>0.13</c:v>
                </c:pt>
                <c:pt idx="1294">
                  <c:v>0.13</c:v>
                </c:pt>
                <c:pt idx="1295">
                  <c:v>0.13</c:v>
                </c:pt>
                <c:pt idx="1296">
                  <c:v>0.13</c:v>
                </c:pt>
                <c:pt idx="1297">
                  <c:v>0.13</c:v>
                </c:pt>
                <c:pt idx="1298">
                  <c:v>0.13</c:v>
                </c:pt>
                <c:pt idx="1299" formatCode="General">
                  <c:v>#N/A</c:v>
                </c:pt>
                <c:pt idx="1300">
                  <c:v>0.13</c:v>
                </c:pt>
                <c:pt idx="1301">
                  <c:v>0.12</c:v>
                </c:pt>
                <c:pt idx="1302">
                  <c:v>0.12</c:v>
                </c:pt>
                <c:pt idx="1303">
                  <c:v>0.13</c:v>
                </c:pt>
                <c:pt idx="1304" formatCode="General">
                  <c:v>#N/A</c:v>
                </c:pt>
                <c:pt idx="1305">
                  <c:v>0.11</c:v>
                </c:pt>
                <c:pt idx="1306">
                  <c:v>0.13</c:v>
                </c:pt>
                <c:pt idx="1307">
                  <c:v>0.14000000000000001</c:v>
                </c:pt>
                <c:pt idx="1308">
                  <c:v>0.14000000000000001</c:v>
                </c:pt>
                <c:pt idx="1309">
                  <c:v>0.14000000000000001</c:v>
                </c:pt>
                <c:pt idx="1310">
                  <c:v>0.14000000000000001</c:v>
                </c:pt>
                <c:pt idx="1311">
                  <c:v>0.14000000000000001</c:v>
                </c:pt>
                <c:pt idx="1312">
                  <c:v>0.14000000000000001</c:v>
                </c:pt>
                <c:pt idx="1313">
                  <c:v>0.16</c:v>
                </c:pt>
                <c:pt idx="1314">
                  <c:v>0.13</c:v>
                </c:pt>
                <c:pt idx="1315" formatCode="General">
                  <c:v>#N/A</c:v>
                </c:pt>
                <c:pt idx="1316">
                  <c:v>0.14000000000000001</c:v>
                </c:pt>
                <c:pt idx="1317">
                  <c:v>0.13</c:v>
                </c:pt>
                <c:pt idx="1318">
                  <c:v>0.13</c:v>
                </c:pt>
                <c:pt idx="1319">
                  <c:v>0.13</c:v>
                </c:pt>
                <c:pt idx="1320">
                  <c:v>0.13</c:v>
                </c:pt>
                <c:pt idx="1321">
                  <c:v>0.11</c:v>
                </c:pt>
                <c:pt idx="1322">
                  <c:v>0.12</c:v>
                </c:pt>
                <c:pt idx="1323">
                  <c:v>0.12</c:v>
                </c:pt>
                <c:pt idx="1324">
                  <c:v>0.11</c:v>
                </c:pt>
                <c:pt idx="1325">
                  <c:v>0.11</c:v>
                </c:pt>
                <c:pt idx="1326">
                  <c:v>0.11</c:v>
                </c:pt>
                <c:pt idx="1327">
                  <c:v>0.11</c:v>
                </c:pt>
                <c:pt idx="1328">
                  <c:v>0.11</c:v>
                </c:pt>
                <c:pt idx="1329">
                  <c:v>0.09</c:v>
                </c:pt>
                <c:pt idx="1330">
                  <c:v>0.11</c:v>
                </c:pt>
                <c:pt idx="1331">
                  <c:v>0.11</c:v>
                </c:pt>
                <c:pt idx="1332">
                  <c:v>0.11</c:v>
                </c:pt>
                <c:pt idx="1333">
                  <c:v>0.11</c:v>
                </c:pt>
                <c:pt idx="1334">
                  <c:v>0.11</c:v>
                </c:pt>
                <c:pt idx="1335" formatCode="General">
                  <c:v>#N/A</c:v>
                </c:pt>
                <c:pt idx="1336">
                  <c:v>0.13</c:v>
                </c:pt>
                <c:pt idx="1337">
                  <c:v>0.11</c:v>
                </c:pt>
                <c:pt idx="1338">
                  <c:v>0.11</c:v>
                </c:pt>
                <c:pt idx="1339">
                  <c:v>0.11</c:v>
                </c:pt>
                <c:pt idx="1340">
                  <c:v>0.11</c:v>
                </c:pt>
                <c:pt idx="1341">
                  <c:v>0.11</c:v>
                </c:pt>
                <c:pt idx="1342">
                  <c:v>0.12</c:v>
                </c:pt>
                <c:pt idx="1343">
                  <c:v>0.17</c:v>
                </c:pt>
                <c:pt idx="1344">
                  <c:v>0.14000000000000001</c:v>
                </c:pt>
                <c:pt idx="1345">
                  <c:v>0.13</c:v>
                </c:pt>
                <c:pt idx="1346">
                  <c:v>0.13</c:v>
                </c:pt>
                <c:pt idx="1347">
                  <c:v>0.14000000000000001</c:v>
                </c:pt>
                <c:pt idx="1348">
                  <c:v>0.14000000000000001</c:v>
                </c:pt>
                <c:pt idx="1349">
                  <c:v>0.14000000000000001</c:v>
                </c:pt>
                <c:pt idx="1350">
                  <c:v>0.17</c:v>
                </c:pt>
                <c:pt idx="1351">
                  <c:v>0.17</c:v>
                </c:pt>
                <c:pt idx="1352">
                  <c:v>0.16</c:v>
                </c:pt>
                <c:pt idx="1353">
                  <c:v>0.14000000000000001</c:v>
                </c:pt>
                <c:pt idx="1354">
                  <c:v>0.14000000000000001</c:v>
                </c:pt>
                <c:pt idx="1355">
                  <c:v>0.14000000000000001</c:v>
                </c:pt>
                <c:pt idx="1356">
                  <c:v>0.15</c:v>
                </c:pt>
                <c:pt idx="1357">
                  <c:v>0.13</c:v>
                </c:pt>
                <c:pt idx="1358">
                  <c:v>0.16</c:v>
                </c:pt>
                <c:pt idx="1359">
                  <c:v>0.16</c:v>
                </c:pt>
                <c:pt idx="1360">
                  <c:v>0.15</c:v>
                </c:pt>
                <c:pt idx="1361">
                  <c:v>0.15</c:v>
                </c:pt>
                <c:pt idx="1362">
                  <c:v>0.14000000000000001</c:v>
                </c:pt>
                <c:pt idx="1363">
                  <c:v>0.14000000000000001</c:v>
                </c:pt>
                <c:pt idx="1364">
                  <c:v>0.14000000000000001</c:v>
                </c:pt>
                <c:pt idx="1365">
                  <c:v>0.14000000000000001</c:v>
                </c:pt>
                <c:pt idx="1366">
                  <c:v>0.16</c:v>
                </c:pt>
                <c:pt idx="1367">
                  <c:v>0.16</c:v>
                </c:pt>
                <c:pt idx="1368">
                  <c:v>0.17</c:v>
                </c:pt>
                <c:pt idx="1369">
                  <c:v>0.19</c:v>
                </c:pt>
                <c:pt idx="1370">
                  <c:v>0.17</c:v>
                </c:pt>
                <c:pt idx="1371">
                  <c:v>0.16</c:v>
                </c:pt>
                <c:pt idx="1372">
                  <c:v>0.16</c:v>
                </c:pt>
                <c:pt idx="1373">
                  <c:v>0.14000000000000001</c:v>
                </c:pt>
                <c:pt idx="1374">
                  <c:v>0.16</c:v>
                </c:pt>
                <c:pt idx="1375">
                  <c:v>0.18</c:v>
                </c:pt>
                <c:pt idx="1376">
                  <c:v>0.16</c:v>
                </c:pt>
                <c:pt idx="1377">
                  <c:v>0.16</c:v>
                </c:pt>
                <c:pt idx="1378">
                  <c:v>0.16</c:v>
                </c:pt>
                <c:pt idx="1379">
                  <c:v>0.16</c:v>
                </c:pt>
                <c:pt idx="1380">
                  <c:v>0.16</c:v>
                </c:pt>
                <c:pt idx="1381">
                  <c:v>0.15</c:v>
                </c:pt>
                <c:pt idx="1382">
                  <c:v>0.15</c:v>
                </c:pt>
                <c:pt idx="1383">
                  <c:v>0.16</c:v>
                </c:pt>
                <c:pt idx="1384">
                  <c:v>0.16</c:v>
                </c:pt>
                <c:pt idx="1385">
                  <c:v>0.18</c:v>
                </c:pt>
                <c:pt idx="1386">
                  <c:v>0.17</c:v>
                </c:pt>
                <c:pt idx="1387">
                  <c:v>0.17</c:v>
                </c:pt>
                <c:pt idx="1388">
                  <c:v>0.16</c:v>
                </c:pt>
                <c:pt idx="1389">
                  <c:v>0.16</c:v>
                </c:pt>
                <c:pt idx="1390">
                  <c:v>0.16</c:v>
                </c:pt>
                <c:pt idx="1391">
                  <c:v>0.16</c:v>
                </c:pt>
                <c:pt idx="1392">
                  <c:v>0.16</c:v>
                </c:pt>
                <c:pt idx="1393">
                  <c:v>0.16</c:v>
                </c:pt>
                <c:pt idx="1394">
                  <c:v>0.14000000000000001</c:v>
                </c:pt>
                <c:pt idx="1395">
                  <c:v>0.16</c:v>
                </c:pt>
                <c:pt idx="1396">
                  <c:v>0.16</c:v>
                </c:pt>
                <c:pt idx="1397">
                  <c:v>0.16</c:v>
                </c:pt>
                <c:pt idx="1398">
                  <c:v>0.16</c:v>
                </c:pt>
                <c:pt idx="1399">
                  <c:v>0.16</c:v>
                </c:pt>
                <c:pt idx="1400">
                  <c:v>0.16</c:v>
                </c:pt>
                <c:pt idx="1401">
                  <c:v>0.16</c:v>
                </c:pt>
                <c:pt idx="1402">
                  <c:v>0.16</c:v>
                </c:pt>
                <c:pt idx="1403">
                  <c:v>0.15</c:v>
                </c:pt>
                <c:pt idx="1404">
                  <c:v>0.17</c:v>
                </c:pt>
                <c:pt idx="1405">
                  <c:v>0.15</c:v>
                </c:pt>
                <c:pt idx="1406">
                  <c:v>0.15</c:v>
                </c:pt>
                <c:pt idx="1407">
                  <c:v>0.14000000000000001</c:v>
                </c:pt>
                <c:pt idx="1408">
                  <c:v>0.14000000000000001</c:v>
                </c:pt>
                <c:pt idx="1409">
                  <c:v>0.14000000000000001</c:v>
                </c:pt>
                <c:pt idx="1410" formatCode="General">
                  <c:v>#N/A</c:v>
                </c:pt>
                <c:pt idx="1411">
                  <c:v>0.16</c:v>
                </c:pt>
                <c:pt idx="1412">
                  <c:v>0.13</c:v>
                </c:pt>
                <c:pt idx="1413">
                  <c:v>0.16</c:v>
                </c:pt>
                <c:pt idx="1414">
                  <c:v>0.14000000000000001</c:v>
                </c:pt>
                <c:pt idx="1415">
                  <c:v>0.16</c:v>
                </c:pt>
                <c:pt idx="1416">
                  <c:v>0.14000000000000001</c:v>
                </c:pt>
                <c:pt idx="1417">
                  <c:v>0.16</c:v>
                </c:pt>
                <c:pt idx="1418">
                  <c:v>0.14000000000000001</c:v>
                </c:pt>
                <c:pt idx="1419">
                  <c:v>0.16</c:v>
                </c:pt>
                <c:pt idx="1420">
                  <c:v>0.16</c:v>
                </c:pt>
                <c:pt idx="1421">
                  <c:v>0.16</c:v>
                </c:pt>
                <c:pt idx="1422">
                  <c:v>0.21</c:v>
                </c:pt>
                <c:pt idx="1423">
                  <c:v>0.23</c:v>
                </c:pt>
                <c:pt idx="1424">
                  <c:v>0.26</c:v>
                </c:pt>
                <c:pt idx="1425">
                  <c:v>0.27</c:v>
                </c:pt>
                <c:pt idx="1426">
                  <c:v>0.25</c:v>
                </c:pt>
                <c:pt idx="1427">
                  <c:v>0.26</c:v>
                </c:pt>
                <c:pt idx="1428">
                  <c:v>0.26</c:v>
                </c:pt>
                <c:pt idx="1429">
                  <c:v>0.28000000000000003</c:v>
                </c:pt>
                <c:pt idx="1430">
                  <c:v>0.25</c:v>
                </c:pt>
                <c:pt idx="1431">
                  <c:v>0.27</c:v>
                </c:pt>
                <c:pt idx="1432">
                  <c:v>0.25</c:v>
                </c:pt>
                <c:pt idx="1433">
                  <c:v>0.25</c:v>
                </c:pt>
                <c:pt idx="1434">
                  <c:v>0.24</c:v>
                </c:pt>
                <c:pt idx="1435" formatCode="General">
                  <c:v>#N/A</c:v>
                </c:pt>
                <c:pt idx="1436">
                  <c:v>0.22</c:v>
                </c:pt>
                <c:pt idx="1437">
                  <c:v>0.22</c:v>
                </c:pt>
                <c:pt idx="1438">
                  <c:v>0.19</c:v>
                </c:pt>
                <c:pt idx="1439">
                  <c:v>0.23</c:v>
                </c:pt>
                <c:pt idx="1440">
                  <c:v>0.23</c:v>
                </c:pt>
                <c:pt idx="1441">
                  <c:v>0.26</c:v>
                </c:pt>
                <c:pt idx="1442">
                  <c:v>0.23</c:v>
                </c:pt>
                <c:pt idx="1443">
                  <c:v>0.23</c:v>
                </c:pt>
                <c:pt idx="1444">
                  <c:v>0.25</c:v>
                </c:pt>
                <c:pt idx="1445">
                  <c:v>0.21</c:v>
                </c:pt>
                <c:pt idx="1446">
                  <c:v>0.2</c:v>
                </c:pt>
                <c:pt idx="1447">
                  <c:v>0.22</c:v>
                </c:pt>
                <c:pt idx="1448">
                  <c:v>0.2</c:v>
                </c:pt>
                <c:pt idx="1449">
                  <c:v>0.22</c:v>
                </c:pt>
                <c:pt idx="1450">
                  <c:v>0.22</c:v>
                </c:pt>
                <c:pt idx="1451">
                  <c:v>0.2</c:v>
                </c:pt>
                <c:pt idx="1452">
                  <c:v>0.2</c:v>
                </c:pt>
                <c:pt idx="1453">
                  <c:v>0.2</c:v>
                </c:pt>
                <c:pt idx="1454">
                  <c:v>0.19</c:v>
                </c:pt>
                <c:pt idx="1455">
                  <c:v>0.17</c:v>
                </c:pt>
                <c:pt idx="1456">
                  <c:v>0.17</c:v>
                </c:pt>
                <c:pt idx="1457">
                  <c:v>0.17</c:v>
                </c:pt>
                <c:pt idx="1458">
                  <c:v>0.21</c:v>
                </c:pt>
                <c:pt idx="1459">
                  <c:v>0.21</c:v>
                </c:pt>
                <c:pt idx="1460">
                  <c:v>0.23</c:v>
                </c:pt>
                <c:pt idx="1461">
                  <c:v>0.24</c:v>
                </c:pt>
                <c:pt idx="1462">
                  <c:v>0.23</c:v>
                </c:pt>
                <c:pt idx="1463">
                  <c:v>0.23</c:v>
                </c:pt>
                <c:pt idx="1464">
                  <c:v>0.23</c:v>
                </c:pt>
                <c:pt idx="1465">
                  <c:v>0.21</c:v>
                </c:pt>
                <c:pt idx="1466">
                  <c:v>0.23</c:v>
                </c:pt>
                <c:pt idx="1467">
                  <c:v>0.23</c:v>
                </c:pt>
                <c:pt idx="1468">
                  <c:v>0.22</c:v>
                </c:pt>
                <c:pt idx="1469">
                  <c:v>0.23</c:v>
                </c:pt>
                <c:pt idx="1470">
                  <c:v>0.23</c:v>
                </c:pt>
                <c:pt idx="1471">
                  <c:v>0.24</c:v>
                </c:pt>
                <c:pt idx="1472">
                  <c:v>0.23</c:v>
                </c:pt>
                <c:pt idx="1473">
                  <c:v>0.25</c:v>
                </c:pt>
                <c:pt idx="1474">
                  <c:v>0.22</c:v>
                </c:pt>
                <c:pt idx="1475">
                  <c:v>0.2</c:v>
                </c:pt>
                <c:pt idx="1476">
                  <c:v>0.2</c:v>
                </c:pt>
                <c:pt idx="1477">
                  <c:v>0.2</c:v>
                </c:pt>
                <c:pt idx="1478">
                  <c:v>0.2</c:v>
                </c:pt>
                <c:pt idx="1479">
                  <c:v>0.21</c:v>
                </c:pt>
                <c:pt idx="1480" formatCode="General">
                  <c:v>#N/A</c:v>
                </c:pt>
                <c:pt idx="1481">
                  <c:v>0.22</c:v>
                </c:pt>
                <c:pt idx="1482">
                  <c:v>0.22</c:v>
                </c:pt>
                <c:pt idx="1483">
                  <c:v>0.23</c:v>
                </c:pt>
                <c:pt idx="1484">
                  <c:v>0.23</c:v>
                </c:pt>
                <c:pt idx="1485">
                  <c:v>0.21</c:v>
                </c:pt>
                <c:pt idx="1486">
                  <c:v>0.21</c:v>
                </c:pt>
                <c:pt idx="1487">
                  <c:v>0.21</c:v>
                </c:pt>
                <c:pt idx="1488">
                  <c:v>0.23</c:v>
                </c:pt>
                <c:pt idx="1489">
                  <c:v>0.23</c:v>
                </c:pt>
                <c:pt idx="1490">
                  <c:v>0.23</c:v>
                </c:pt>
                <c:pt idx="1491">
                  <c:v>0.22</c:v>
                </c:pt>
                <c:pt idx="1492">
                  <c:v>0.25</c:v>
                </c:pt>
                <c:pt idx="1493">
                  <c:v>0.27</c:v>
                </c:pt>
                <c:pt idx="1494">
                  <c:v>0.28999999999999998</c:v>
                </c:pt>
                <c:pt idx="1495">
                  <c:v>0.31</c:v>
                </c:pt>
                <c:pt idx="1496">
                  <c:v>0.31</c:v>
                </c:pt>
                <c:pt idx="1497">
                  <c:v>0.3</c:v>
                </c:pt>
                <c:pt idx="1498">
                  <c:v>0.28000000000000003</c:v>
                </c:pt>
                <c:pt idx="1499">
                  <c:v>0.27</c:v>
                </c:pt>
                <c:pt idx="1500">
                  <c:v>0.27</c:v>
                </c:pt>
                <c:pt idx="1501">
                  <c:v>0.28000000000000003</c:v>
                </c:pt>
                <c:pt idx="1502">
                  <c:v>0.3</c:v>
                </c:pt>
                <c:pt idx="1503">
                  <c:v>0.32</c:v>
                </c:pt>
                <c:pt idx="1504">
                  <c:v>0.32</c:v>
                </c:pt>
                <c:pt idx="1505" formatCode="General">
                  <c:v>#N/A</c:v>
                </c:pt>
                <c:pt idx="1506">
                  <c:v>0.35</c:v>
                </c:pt>
                <c:pt idx="1507">
                  <c:v>0.37</c:v>
                </c:pt>
                <c:pt idx="1508">
                  <c:v>0.36</c:v>
                </c:pt>
                <c:pt idx="1509">
                  <c:v>0.41</c:v>
                </c:pt>
                <c:pt idx="1510">
                  <c:v>0.44</c:v>
                </c:pt>
                <c:pt idx="1511">
                  <c:v>0.41</c:v>
                </c:pt>
                <c:pt idx="1512">
                  <c:v>0.4</c:v>
                </c:pt>
                <c:pt idx="1513">
                  <c:v>0.45</c:v>
                </c:pt>
                <c:pt idx="1514">
                  <c:v>0.48</c:v>
                </c:pt>
                <c:pt idx="1515">
                  <c:v>0.47</c:v>
                </c:pt>
                <c:pt idx="1516">
                  <c:v>0.47</c:v>
                </c:pt>
                <c:pt idx="1517">
                  <c:v>0.5</c:v>
                </c:pt>
                <c:pt idx="1518">
                  <c:v>0.5</c:v>
                </c:pt>
                <c:pt idx="1519">
                  <c:v>0.48</c:v>
                </c:pt>
                <c:pt idx="1520">
                  <c:v>0.5</c:v>
                </c:pt>
                <c:pt idx="1521">
                  <c:v>0.46</c:v>
                </c:pt>
                <c:pt idx="1522">
                  <c:v>0.47</c:v>
                </c:pt>
                <c:pt idx="1523">
                  <c:v>0.41</c:v>
                </c:pt>
                <c:pt idx="1524">
                  <c:v>0.39</c:v>
                </c:pt>
                <c:pt idx="1525">
                  <c:v>0.45</c:v>
                </c:pt>
                <c:pt idx="1526">
                  <c:v>0.41</c:v>
                </c:pt>
                <c:pt idx="1527">
                  <c:v>0.51</c:v>
                </c:pt>
                <c:pt idx="1528" formatCode="General">
                  <c:v>#N/A</c:v>
                </c:pt>
                <c:pt idx="1529">
                  <c:v>0.53</c:v>
                </c:pt>
                <c:pt idx="1530">
                  <c:v>0.53</c:v>
                </c:pt>
                <c:pt idx="1531">
                  <c:v>0.54</c:v>
                </c:pt>
                <c:pt idx="1532">
                  <c:v>0.52</c:v>
                </c:pt>
                <c:pt idx="1533">
                  <c:v>0.52</c:v>
                </c:pt>
                <c:pt idx="1534">
                  <c:v>0.52</c:v>
                </c:pt>
                <c:pt idx="1535">
                  <c:v>0.63</c:v>
                </c:pt>
                <c:pt idx="1536">
                  <c:v>0.6</c:v>
                </c:pt>
                <c:pt idx="1537">
                  <c:v>0.64</c:v>
                </c:pt>
                <c:pt idx="1538" formatCode="General">
                  <c:v>#N/A</c:v>
                </c:pt>
                <c:pt idx="1539">
                  <c:v>0.5</c:v>
                </c:pt>
                <c:pt idx="1540">
                  <c:v>0.51</c:v>
                </c:pt>
                <c:pt idx="1541">
                  <c:v>0.52</c:v>
                </c:pt>
                <c:pt idx="1542">
                  <c:v>0.56000000000000005</c:v>
                </c:pt>
                <c:pt idx="1543">
                  <c:v>0.63</c:v>
                </c:pt>
                <c:pt idx="1544">
                  <c:v>0.6</c:v>
                </c:pt>
                <c:pt idx="1545">
                  <c:v>0.65</c:v>
                </c:pt>
                <c:pt idx="1546">
                  <c:v>0.7</c:v>
                </c:pt>
                <c:pt idx="1547">
                  <c:v>0.68</c:v>
                </c:pt>
                <c:pt idx="1548">
                  <c:v>0.7</c:v>
                </c:pt>
                <c:pt idx="1549">
                  <c:v>0.67</c:v>
                </c:pt>
                <c:pt idx="1550">
                  <c:v>0.66</c:v>
                </c:pt>
                <c:pt idx="1551">
                  <c:v>0.67</c:v>
                </c:pt>
                <c:pt idx="1552">
                  <c:v>0.69</c:v>
                </c:pt>
                <c:pt idx="1553">
                  <c:v>0.64</c:v>
                </c:pt>
                <c:pt idx="1554">
                  <c:v>0.66</c:v>
                </c:pt>
                <c:pt idx="1555">
                  <c:v>0.65</c:v>
                </c:pt>
                <c:pt idx="1556">
                  <c:v>0.7</c:v>
                </c:pt>
                <c:pt idx="1557">
                  <c:v>0.68</c:v>
                </c:pt>
                <c:pt idx="1558">
                  <c:v>0.71</c:v>
                </c:pt>
                <c:pt idx="1559" formatCode="General">
                  <c:v>#N/A</c:v>
                </c:pt>
                <c:pt idx="1560">
                  <c:v>0.76</c:v>
                </c:pt>
                <c:pt idx="1561">
                  <c:v>0.74</c:v>
                </c:pt>
                <c:pt idx="1562">
                  <c:v>0.75</c:v>
                </c:pt>
                <c:pt idx="1563">
                  <c:v>0.73</c:v>
                </c:pt>
                <c:pt idx="1564">
                  <c:v>0.73</c:v>
                </c:pt>
                <c:pt idx="1565">
                  <c:v>0.78</c:v>
                </c:pt>
                <c:pt idx="1566">
                  <c:v>0.77</c:v>
                </c:pt>
                <c:pt idx="1567">
                  <c:v>0.83</c:v>
                </c:pt>
                <c:pt idx="1568">
                  <c:v>0.88</c:v>
                </c:pt>
                <c:pt idx="1569">
                  <c:v>0.87</c:v>
                </c:pt>
                <c:pt idx="1570">
                  <c:v>0.92</c:v>
                </c:pt>
                <c:pt idx="1571">
                  <c:v>0.9</c:v>
                </c:pt>
                <c:pt idx="1572">
                  <c:v>0.92</c:v>
                </c:pt>
                <c:pt idx="1573">
                  <c:v>0.91</c:v>
                </c:pt>
                <c:pt idx="1574">
                  <c:v>0.99</c:v>
                </c:pt>
                <c:pt idx="1575" formatCode="General">
                  <c:v>#N/A</c:v>
                </c:pt>
                <c:pt idx="1576">
                  <c:v>1.06</c:v>
                </c:pt>
                <c:pt idx="1577">
                  <c:v>1.04</c:v>
                </c:pt>
                <c:pt idx="1578">
                  <c:v>1.08</c:v>
                </c:pt>
                <c:pt idx="1579">
                  <c:v>1.01</c:v>
                </c:pt>
                <c:pt idx="1580">
                  <c:v>0.99</c:v>
                </c:pt>
                <c:pt idx="1581">
                  <c:v>1.02</c:v>
                </c:pt>
                <c:pt idx="1582">
                  <c:v>1.1299999999999999</c:v>
                </c:pt>
                <c:pt idx="1583">
                  <c:v>1.18</c:v>
                </c:pt>
                <c:pt idx="1584">
                  <c:v>1.1499999999999999</c:v>
                </c:pt>
                <c:pt idx="1585">
                  <c:v>1.18</c:v>
                </c:pt>
                <c:pt idx="1586">
                  <c:v>1.18</c:v>
                </c:pt>
                <c:pt idx="1587">
                  <c:v>1.1599999999999999</c:v>
                </c:pt>
                <c:pt idx="1588">
                  <c:v>1.19</c:v>
                </c:pt>
                <c:pt idx="1589">
                  <c:v>1.31</c:v>
                </c:pt>
                <c:pt idx="1590">
                  <c:v>1.3</c:v>
                </c:pt>
                <c:pt idx="1591">
                  <c:v>1.35</c:v>
                </c:pt>
                <c:pt idx="1592">
                  <c:v>1.36</c:v>
                </c:pt>
                <c:pt idx="1593">
                  <c:v>1.61</c:v>
                </c:pt>
                <c:pt idx="1594">
                  <c:v>1.5</c:v>
                </c:pt>
                <c:pt idx="1595">
                  <c:v>1.58</c:v>
                </c:pt>
                <c:pt idx="1596">
                  <c:v>1.58</c:v>
                </c:pt>
                <c:pt idx="1597">
                  <c:v>1.52</c:v>
                </c:pt>
                <c:pt idx="1598">
                  <c:v>1.49</c:v>
                </c:pt>
                <c:pt idx="1599">
                  <c:v>1.47</c:v>
                </c:pt>
                <c:pt idx="1600" formatCode="General">
                  <c:v>#N/A</c:v>
                </c:pt>
                <c:pt idx="1601">
                  <c:v>1.56</c:v>
                </c:pt>
                <c:pt idx="1602">
                  <c:v>1.58</c:v>
                </c:pt>
                <c:pt idx="1603">
                  <c:v>1.54</c:v>
                </c:pt>
                <c:pt idx="1604">
                  <c:v>1.55</c:v>
                </c:pt>
                <c:pt idx="1605">
                  <c:v>1.44</c:v>
                </c:pt>
                <c:pt idx="1606">
                  <c:v>1.31</c:v>
                </c:pt>
                <c:pt idx="1607">
                  <c:v>1.5</c:v>
                </c:pt>
                <c:pt idx="1608">
                  <c:v>1.53</c:v>
                </c:pt>
                <c:pt idx="1609">
                  <c:v>1.5</c:v>
                </c:pt>
                <c:pt idx="1610">
                  <c:v>1.55</c:v>
                </c:pt>
                <c:pt idx="1611">
                  <c:v>1.63</c:v>
                </c:pt>
                <c:pt idx="1612">
                  <c:v>1.68</c:v>
                </c:pt>
                <c:pt idx="1613">
                  <c:v>1.72</c:v>
                </c:pt>
                <c:pt idx="1614">
                  <c:v>1.75</c:v>
                </c:pt>
                <c:pt idx="1615">
                  <c:v>1.87</c:v>
                </c:pt>
                <c:pt idx="1616">
                  <c:v>1.85</c:v>
                </c:pt>
                <c:pt idx="1617">
                  <c:v>1.95</c:v>
                </c:pt>
                <c:pt idx="1618">
                  <c:v>1.94</c:v>
                </c:pt>
                <c:pt idx="1619">
                  <c:v>1.97</c:v>
                </c:pt>
                <c:pt idx="1620">
                  <c:v>2.14</c:v>
                </c:pt>
                <c:pt idx="1621">
                  <c:v>2.1800000000000002</c:v>
                </c:pt>
                <c:pt idx="1622">
                  <c:v>2.13</c:v>
                </c:pt>
                <c:pt idx="1623">
                  <c:v>2.13</c:v>
                </c:pt>
                <c:pt idx="1624">
                  <c:v>2.2999999999999998</c:v>
                </c:pt>
                <c:pt idx="1625">
                  <c:v>2.35</c:v>
                </c:pt>
                <c:pt idx="1626">
                  <c:v>2.35</c:v>
                </c:pt>
                <c:pt idx="1627">
                  <c:v>2.31</c:v>
                </c:pt>
                <c:pt idx="1628">
                  <c:v>2.2799999999999998</c:v>
                </c:pt>
                <c:pt idx="1629">
                  <c:v>2.44</c:v>
                </c:pt>
                <c:pt idx="1630">
                  <c:v>2.4300000000000002</c:v>
                </c:pt>
                <c:pt idx="1631">
                  <c:v>2.5099999999999998</c:v>
                </c:pt>
                <c:pt idx="1632">
                  <c:v>2.5</c:v>
                </c:pt>
                <c:pt idx="1633">
                  <c:v>2.4700000000000002</c:v>
                </c:pt>
              </c:numCache>
            </c:numRef>
          </c:val>
          <c:smooth val="0"/>
          <c:extLst>
            <c:ext xmlns:c16="http://schemas.microsoft.com/office/drawing/2014/chart" uri="{C3380CC4-5D6E-409C-BE32-E72D297353CC}">
              <c16:uniqueId val="{00000000-C370-40A8-8510-4B7348DF74C9}"/>
            </c:ext>
          </c:extLst>
        </c:ser>
        <c:ser>
          <c:idx val="1"/>
          <c:order val="1"/>
          <c:tx>
            <c:strRef>
              <c:f>'FRED Graph'!$C$11</c:f>
              <c:strCache>
                <c:ptCount val="1"/>
                <c:pt idx="0">
                  <c:v>5 Year Treasury </c:v>
                </c:pt>
              </c:strCache>
            </c:strRef>
          </c:tx>
          <c:spPr>
            <a:ln w="28575" cap="rnd">
              <a:solidFill>
                <a:schemeClr val="accent2"/>
              </a:solidFill>
              <a:round/>
            </a:ln>
            <a:effectLst/>
          </c:spPr>
          <c:marker>
            <c:symbol val="none"/>
          </c:marker>
          <c:cat>
            <c:numRef>
              <c:f>'FRED Graph'!$A$12:$A$1645</c:f>
              <c:numCache>
                <c:formatCode>yyyy\-mm\-dd</c:formatCode>
                <c:ptCount val="163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42450</c:v>
                </c:pt>
                <c:pt idx="56">
                  <c:v>42451</c:v>
                </c:pt>
                <c:pt idx="57">
                  <c:v>42452</c:v>
                </c:pt>
                <c:pt idx="58">
                  <c:v>42453</c:v>
                </c:pt>
                <c:pt idx="59">
                  <c:v>42454</c:v>
                </c:pt>
                <c:pt idx="60">
                  <c:v>42457</c:v>
                </c:pt>
                <c:pt idx="61">
                  <c:v>42458</c:v>
                </c:pt>
                <c:pt idx="62">
                  <c:v>42459</c:v>
                </c:pt>
                <c:pt idx="63">
                  <c:v>42460</c:v>
                </c:pt>
                <c:pt idx="64">
                  <c:v>42461</c:v>
                </c:pt>
                <c:pt idx="65">
                  <c:v>42464</c:v>
                </c:pt>
                <c:pt idx="66">
                  <c:v>42465</c:v>
                </c:pt>
                <c:pt idx="67">
                  <c:v>42466</c:v>
                </c:pt>
                <c:pt idx="68">
                  <c:v>42467</c:v>
                </c:pt>
                <c:pt idx="69">
                  <c:v>42468</c:v>
                </c:pt>
                <c:pt idx="70">
                  <c:v>42471</c:v>
                </c:pt>
                <c:pt idx="71">
                  <c:v>42472</c:v>
                </c:pt>
                <c:pt idx="72">
                  <c:v>42473</c:v>
                </c:pt>
                <c:pt idx="73">
                  <c:v>42474</c:v>
                </c:pt>
                <c:pt idx="74">
                  <c:v>42475</c:v>
                </c:pt>
                <c:pt idx="75">
                  <c:v>42478</c:v>
                </c:pt>
                <c:pt idx="76">
                  <c:v>42479</c:v>
                </c:pt>
                <c:pt idx="77">
                  <c:v>42480</c:v>
                </c:pt>
                <c:pt idx="78">
                  <c:v>42481</c:v>
                </c:pt>
                <c:pt idx="79">
                  <c:v>42482</c:v>
                </c:pt>
                <c:pt idx="80">
                  <c:v>42485</c:v>
                </c:pt>
                <c:pt idx="81">
                  <c:v>42486</c:v>
                </c:pt>
                <c:pt idx="82">
                  <c:v>42487</c:v>
                </c:pt>
                <c:pt idx="83">
                  <c:v>42488</c:v>
                </c:pt>
                <c:pt idx="84">
                  <c:v>42489</c:v>
                </c:pt>
                <c:pt idx="85">
                  <c:v>42492</c:v>
                </c:pt>
                <c:pt idx="86">
                  <c:v>42493</c:v>
                </c:pt>
                <c:pt idx="87">
                  <c:v>42494</c:v>
                </c:pt>
                <c:pt idx="88">
                  <c:v>42495</c:v>
                </c:pt>
                <c:pt idx="89">
                  <c:v>42496</c:v>
                </c:pt>
                <c:pt idx="90">
                  <c:v>42499</c:v>
                </c:pt>
                <c:pt idx="91">
                  <c:v>42500</c:v>
                </c:pt>
                <c:pt idx="92">
                  <c:v>42501</c:v>
                </c:pt>
                <c:pt idx="93">
                  <c:v>42502</c:v>
                </c:pt>
                <c:pt idx="94">
                  <c:v>42503</c:v>
                </c:pt>
                <c:pt idx="95">
                  <c:v>42506</c:v>
                </c:pt>
                <c:pt idx="96">
                  <c:v>42507</c:v>
                </c:pt>
                <c:pt idx="97">
                  <c:v>42508</c:v>
                </c:pt>
                <c:pt idx="98">
                  <c:v>42509</c:v>
                </c:pt>
                <c:pt idx="99">
                  <c:v>42510</c:v>
                </c:pt>
                <c:pt idx="100">
                  <c:v>42513</c:v>
                </c:pt>
                <c:pt idx="101">
                  <c:v>42514</c:v>
                </c:pt>
                <c:pt idx="102">
                  <c:v>42515</c:v>
                </c:pt>
                <c:pt idx="103">
                  <c:v>42516</c:v>
                </c:pt>
                <c:pt idx="104">
                  <c:v>42517</c:v>
                </c:pt>
                <c:pt idx="105">
                  <c:v>42520</c:v>
                </c:pt>
                <c:pt idx="106">
                  <c:v>42521</c:v>
                </c:pt>
                <c:pt idx="107">
                  <c:v>42522</c:v>
                </c:pt>
                <c:pt idx="108">
                  <c:v>42523</c:v>
                </c:pt>
                <c:pt idx="109">
                  <c:v>42524</c:v>
                </c:pt>
                <c:pt idx="110">
                  <c:v>42527</c:v>
                </c:pt>
                <c:pt idx="111">
                  <c:v>42528</c:v>
                </c:pt>
                <c:pt idx="112">
                  <c:v>42529</c:v>
                </c:pt>
                <c:pt idx="113">
                  <c:v>42530</c:v>
                </c:pt>
                <c:pt idx="114">
                  <c:v>42531</c:v>
                </c:pt>
                <c:pt idx="115">
                  <c:v>42534</c:v>
                </c:pt>
                <c:pt idx="116">
                  <c:v>42535</c:v>
                </c:pt>
                <c:pt idx="117">
                  <c:v>42536</c:v>
                </c:pt>
                <c:pt idx="118">
                  <c:v>42537</c:v>
                </c:pt>
                <c:pt idx="119">
                  <c:v>42538</c:v>
                </c:pt>
                <c:pt idx="120">
                  <c:v>42541</c:v>
                </c:pt>
                <c:pt idx="121">
                  <c:v>42542</c:v>
                </c:pt>
                <c:pt idx="122">
                  <c:v>42543</c:v>
                </c:pt>
                <c:pt idx="123">
                  <c:v>42544</c:v>
                </c:pt>
                <c:pt idx="124">
                  <c:v>42545</c:v>
                </c:pt>
                <c:pt idx="125">
                  <c:v>42548</c:v>
                </c:pt>
                <c:pt idx="126">
                  <c:v>42549</c:v>
                </c:pt>
                <c:pt idx="127">
                  <c:v>42550</c:v>
                </c:pt>
                <c:pt idx="128">
                  <c:v>42551</c:v>
                </c:pt>
                <c:pt idx="129">
                  <c:v>42552</c:v>
                </c:pt>
                <c:pt idx="130">
                  <c:v>42555</c:v>
                </c:pt>
                <c:pt idx="131">
                  <c:v>42556</c:v>
                </c:pt>
                <c:pt idx="132">
                  <c:v>42557</c:v>
                </c:pt>
                <c:pt idx="133">
                  <c:v>42558</c:v>
                </c:pt>
                <c:pt idx="134">
                  <c:v>42559</c:v>
                </c:pt>
                <c:pt idx="135">
                  <c:v>42562</c:v>
                </c:pt>
                <c:pt idx="136">
                  <c:v>42563</c:v>
                </c:pt>
                <c:pt idx="137">
                  <c:v>42564</c:v>
                </c:pt>
                <c:pt idx="138">
                  <c:v>42565</c:v>
                </c:pt>
                <c:pt idx="139">
                  <c:v>42566</c:v>
                </c:pt>
                <c:pt idx="140">
                  <c:v>42569</c:v>
                </c:pt>
                <c:pt idx="141">
                  <c:v>42570</c:v>
                </c:pt>
                <c:pt idx="142">
                  <c:v>42571</c:v>
                </c:pt>
                <c:pt idx="143">
                  <c:v>42572</c:v>
                </c:pt>
                <c:pt idx="144">
                  <c:v>42573</c:v>
                </c:pt>
                <c:pt idx="145">
                  <c:v>42576</c:v>
                </c:pt>
                <c:pt idx="146">
                  <c:v>42577</c:v>
                </c:pt>
                <c:pt idx="147">
                  <c:v>42578</c:v>
                </c:pt>
                <c:pt idx="148">
                  <c:v>42579</c:v>
                </c:pt>
                <c:pt idx="149">
                  <c:v>42580</c:v>
                </c:pt>
                <c:pt idx="150">
                  <c:v>42583</c:v>
                </c:pt>
                <c:pt idx="151">
                  <c:v>42584</c:v>
                </c:pt>
                <c:pt idx="152">
                  <c:v>42585</c:v>
                </c:pt>
                <c:pt idx="153">
                  <c:v>42586</c:v>
                </c:pt>
                <c:pt idx="154">
                  <c:v>42587</c:v>
                </c:pt>
                <c:pt idx="155">
                  <c:v>42590</c:v>
                </c:pt>
                <c:pt idx="156">
                  <c:v>42591</c:v>
                </c:pt>
                <c:pt idx="157">
                  <c:v>42592</c:v>
                </c:pt>
                <c:pt idx="158">
                  <c:v>42593</c:v>
                </c:pt>
                <c:pt idx="159">
                  <c:v>42594</c:v>
                </c:pt>
                <c:pt idx="160">
                  <c:v>42597</c:v>
                </c:pt>
                <c:pt idx="161">
                  <c:v>42598</c:v>
                </c:pt>
                <c:pt idx="162">
                  <c:v>42599</c:v>
                </c:pt>
                <c:pt idx="163">
                  <c:v>42600</c:v>
                </c:pt>
                <c:pt idx="164">
                  <c:v>42601</c:v>
                </c:pt>
                <c:pt idx="165">
                  <c:v>42604</c:v>
                </c:pt>
                <c:pt idx="166">
                  <c:v>42605</c:v>
                </c:pt>
                <c:pt idx="167">
                  <c:v>42606</c:v>
                </c:pt>
                <c:pt idx="168">
                  <c:v>42607</c:v>
                </c:pt>
                <c:pt idx="169">
                  <c:v>42608</c:v>
                </c:pt>
                <c:pt idx="170">
                  <c:v>42611</c:v>
                </c:pt>
                <c:pt idx="171">
                  <c:v>42612</c:v>
                </c:pt>
                <c:pt idx="172">
                  <c:v>42613</c:v>
                </c:pt>
                <c:pt idx="173">
                  <c:v>42614</c:v>
                </c:pt>
                <c:pt idx="174">
                  <c:v>42615</c:v>
                </c:pt>
                <c:pt idx="175">
                  <c:v>42618</c:v>
                </c:pt>
                <c:pt idx="176">
                  <c:v>42619</c:v>
                </c:pt>
                <c:pt idx="177">
                  <c:v>42620</c:v>
                </c:pt>
                <c:pt idx="178">
                  <c:v>42621</c:v>
                </c:pt>
                <c:pt idx="179">
                  <c:v>42622</c:v>
                </c:pt>
                <c:pt idx="180">
                  <c:v>42625</c:v>
                </c:pt>
                <c:pt idx="181">
                  <c:v>42626</c:v>
                </c:pt>
                <c:pt idx="182">
                  <c:v>42627</c:v>
                </c:pt>
                <c:pt idx="183">
                  <c:v>42628</c:v>
                </c:pt>
                <c:pt idx="184">
                  <c:v>42629</c:v>
                </c:pt>
                <c:pt idx="185">
                  <c:v>42632</c:v>
                </c:pt>
                <c:pt idx="186">
                  <c:v>42633</c:v>
                </c:pt>
                <c:pt idx="187">
                  <c:v>42634</c:v>
                </c:pt>
                <c:pt idx="188">
                  <c:v>42635</c:v>
                </c:pt>
                <c:pt idx="189">
                  <c:v>42636</c:v>
                </c:pt>
                <c:pt idx="190">
                  <c:v>42639</c:v>
                </c:pt>
                <c:pt idx="191">
                  <c:v>42640</c:v>
                </c:pt>
                <c:pt idx="192">
                  <c:v>42641</c:v>
                </c:pt>
                <c:pt idx="193">
                  <c:v>42642</c:v>
                </c:pt>
                <c:pt idx="194">
                  <c:v>42643</c:v>
                </c:pt>
                <c:pt idx="195">
                  <c:v>42646</c:v>
                </c:pt>
                <c:pt idx="196">
                  <c:v>42647</c:v>
                </c:pt>
                <c:pt idx="197">
                  <c:v>42648</c:v>
                </c:pt>
                <c:pt idx="198">
                  <c:v>42649</c:v>
                </c:pt>
                <c:pt idx="199">
                  <c:v>42650</c:v>
                </c:pt>
                <c:pt idx="200">
                  <c:v>42653</c:v>
                </c:pt>
                <c:pt idx="201">
                  <c:v>42654</c:v>
                </c:pt>
                <c:pt idx="202">
                  <c:v>42655</c:v>
                </c:pt>
                <c:pt idx="203">
                  <c:v>42656</c:v>
                </c:pt>
                <c:pt idx="204">
                  <c:v>42657</c:v>
                </c:pt>
                <c:pt idx="205">
                  <c:v>42660</c:v>
                </c:pt>
                <c:pt idx="206">
                  <c:v>42661</c:v>
                </c:pt>
                <c:pt idx="207">
                  <c:v>42662</c:v>
                </c:pt>
                <c:pt idx="208">
                  <c:v>42663</c:v>
                </c:pt>
                <c:pt idx="209">
                  <c:v>42664</c:v>
                </c:pt>
                <c:pt idx="210">
                  <c:v>42667</c:v>
                </c:pt>
                <c:pt idx="211">
                  <c:v>42668</c:v>
                </c:pt>
                <c:pt idx="212">
                  <c:v>42669</c:v>
                </c:pt>
                <c:pt idx="213">
                  <c:v>42670</c:v>
                </c:pt>
                <c:pt idx="214">
                  <c:v>42671</c:v>
                </c:pt>
                <c:pt idx="215">
                  <c:v>42674</c:v>
                </c:pt>
                <c:pt idx="216">
                  <c:v>42675</c:v>
                </c:pt>
                <c:pt idx="217">
                  <c:v>42676</c:v>
                </c:pt>
                <c:pt idx="218">
                  <c:v>42677</c:v>
                </c:pt>
                <c:pt idx="219">
                  <c:v>42678</c:v>
                </c:pt>
                <c:pt idx="220">
                  <c:v>42681</c:v>
                </c:pt>
                <c:pt idx="221">
                  <c:v>42682</c:v>
                </c:pt>
                <c:pt idx="222">
                  <c:v>42683</c:v>
                </c:pt>
                <c:pt idx="223">
                  <c:v>42684</c:v>
                </c:pt>
                <c:pt idx="224">
                  <c:v>42685</c:v>
                </c:pt>
                <c:pt idx="225">
                  <c:v>42688</c:v>
                </c:pt>
                <c:pt idx="226">
                  <c:v>42689</c:v>
                </c:pt>
                <c:pt idx="227">
                  <c:v>42690</c:v>
                </c:pt>
                <c:pt idx="228">
                  <c:v>42691</c:v>
                </c:pt>
                <c:pt idx="229">
                  <c:v>42692</c:v>
                </c:pt>
                <c:pt idx="230">
                  <c:v>42695</c:v>
                </c:pt>
                <c:pt idx="231">
                  <c:v>42696</c:v>
                </c:pt>
                <c:pt idx="232">
                  <c:v>42697</c:v>
                </c:pt>
                <c:pt idx="233">
                  <c:v>42698</c:v>
                </c:pt>
                <c:pt idx="234">
                  <c:v>42699</c:v>
                </c:pt>
                <c:pt idx="235">
                  <c:v>42702</c:v>
                </c:pt>
                <c:pt idx="236">
                  <c:v>42703</c:v>
                </c:pt>
                <c:pt idx="237">
                  <c:v>42704</c:v>
                </c:pt>
                <c:pt idx="238">
                  <c:v>42705</c:v>
                </c:pt>
                <c:pt idx="239">
                  <c:v>42706</c:v>
                </c:pt>
                <c:pt idx="240">
                  <c:v>42709</c:v>
                </c:pt>
                <c:pt idx="241">
                  <c:v>42710</c:v>
                </c:pt>
                <c:pt idx="242">
                  <c:v>42711</c:v>
                </c:pt>
                <c:pt idx="243">
                  <c:v>42712</c:v>
                </c:pt>
                <c:pt idx="244">
                  <c:v>42713</c:v>
                </c:pt>
                <c:pt idx="245">
                  <c:v>42716</c:v>
                </c:pt>
                <c:pt idx="246">
                  <c:v>42717</c:v>
                </c:pt>
                <c:pt idx="247">
                  <c:v>42718</c:v>
                </c:pt>
                <c:pt idx="248">
                  <c:v>42719</c:v>
                </c:pt>
                <c:pt idx="249">
                  <c:v>42720</c:v>
                </c:pt>
                <c:pt idx="250">
                  <c:v>42723</c:v>
                </c:pt>
                <c:pt idx="251">
                  <c:v>42724</c:v>
                </c:pt>
                <c:pt idx="252">
                  <c:v>42725</c:v>
                </c:pt>
                <c:pt idx="253">
                  <c:v>42726</c:v>
                </c:pt>
                <c:pt idx="254">
                  <c:v>42727</c:v>
                </c:pt>
                <c:pt idx="255">
                  <c:v>42730</c:v>
                </c:pt>
                <c:pt idx="256">
                  <c:v>42731</c:v>
                </c:pt>
                <c:pt idx="257">
                  <c:v>42732</c:v>
                </c:pt>
                <c:pt idx="258">
                  <c:v>42733</c:v>
                </c:pt>
                <c:pt idx="259">
                  <c:v>42734</c:v>
                </c:pt>
                <c:pt idx="260">
                  <c:v>42737</c:v>
                </c:pt>
                <c:pt idx="261">
                  <c:v>42738</c:v>
                </c:pt>
                <c:pt idx="262">
                  <c:v>42739</c:v>
                </c:pt>
                <c:pt idx="263">
                  <c:v>42740</c:v>
                </c:pt>
                <c:pt idx="264">
                  <c:v>42741</c:v>
                </c:pt>
                <c:pt idx="265">
                  <c:v>42744</c:v>
                </c:pt>
                <c:pt idx="266">
                  <c:v>42745</c:v>
                </c:pt>
                <c:pt idx="267">
                  <c:v>42746</c:v>
                </c:pt>
                <c:pt idx="268">
                  <c:v>42747</c:v>
                </c:pt>
                <c:pt idx="269">
                  <c:v>42748</c:v>
                </c:pt>
                <c:pt idx="270">
                  <c:v>42751</c:v>
                </c:pt>
                <c:pt idx="271">
                  <c:v>42752</c:v>
                </c:pt>
                <c:pt idx="272">
                  <c:v>42753</c:v>
                </c:pt>
                <c:pt idx="273">
                  <c:v>42754</c:v>
                </c:pt>
                <c:pt idx="274">
                  <c:v>42755</c:v>
                </c:pt>
                <c:pt idx="275">
                  <c:v>42758</c:v>
                </c:pt>
                <c:pt idx="276">
                  <c:v>42759</c:v>
                </c:pt>
                <c:pt idx="277">
                  <c:v>42760</c:v>
                </c:pt>
                <c:pt idx="278">
                  <c:v>42761</c:v>
                </c:pt>
                <c:pt idx="279">
                  <c:v>42762</c:v>
                </c:pt>
                <c:pt idx="280">
                  <c:v>42765</c:v>
                </c:pt>
                <c:pt idx="281">
                  <c:v>42766</c:v>
                </c:pt>
                <c:pt idx="282">
                  <c:v>42767</c:v>
                </c:pt>
                <c:pt idx="283">
                  <c:v>42768</c:v>
                </c:pt>
                <c:pt idx="284">
                  <c:v>42769</c:v>
                </c:pt>
                <c:pt idx="285">
                  <c:v>42772</c:v>
                </c:pt>
                <c:pt idx="286">
                  <c:v>42773</c:v>
                </c:pt>
                <c:pt idx="287">
                  <c:v>42774</c:v>
                </c:pt>
                <c:pt idx="288">
                  <c:v>42775</c:v>
                </c:pt>
                <c:pt idx="289">
                  <c:v>42776</c:v>
                </c:pt>
                <c:pt idx="290">
                  <c:v>42779</c:v>
                </c:pt>
                <c:pt idx="291">
                  <c:v>42780</c:v>
                </c:pt>
                <c:pt idx="292">
                  <c:v>42781</c:v>
                </c:pt>
                <c:pt idx="293">
                  <c:v>42782</c:v>
                </c:pt>
                <c:pt idx="294">
                  <c:v>42783</c:v>
                </c:pt>
                <c:pt idx="295">
                  <c:v>42786</c:v>
                </c:pt>
                <c:pt idx="296">
                  <c:v>42787</c:v>
                </c:pt>
                <c:pt idx="297">
                  <c:v>42788</c:v>
                </c:pt>
                <c:pt idx="298">
                  <c:v>42789</c:v>
                </c:pt>
                <c:pt idx="299">
                  <c:v>42790</c:v>
                </c:pt>
                <c:pt idx="300">
                  <c:v>42793</c:v>
                </c:pt>
                <c:pt idx="301">
                  <c:v>42794</c:v>
                </c:pt>
                <c:pt idx="302">
                  <c:v>42795</c:v>
                </c:pt>
                <c:pt idx="303">
                  <c:v>42796</c:v>
                </c:pt>
                <c:pt idx="304">
                  <c:v>42797</c:v>
                </c:pt>
                <c:pt idx="305">
                  <c:v>42800</c:v>
                </c:pt>
                <c:pt idx="306">
                  <c:v>42801</c:v>
                </c:pt>
                <c:pt idx="307">
                  <c:v>42802</c:v>
                </c:pt>
                <c:pt idx="308">
                  <c:v>42803</c:v>
                </c:pt>
                <c:pt idx="309">
                  <c:v>42804</c:v>
                </c:pt>
                <c:pt idx="310">
                  <c:v>42807</c:v>
                </c:pt>
                <c:pt idx="311">
                  <c:v>42808</c:v>
                </c:pt>
                <c:pt idx="312">
                  <c:v>42809</c:v>
                </c:pt>
                <c:pt idx="313">
                  <c:v>42810</c:v>
                </c:pt>
                <c:pt idx="314">
                  <c:v>42811</c:v>
                </c:pt>
                <c:pt idx="315">
                  <c:v>42814</c:v>
                </c:pt>
                <c:pt idx="316">
                  <c:v>42815</c:v>
                </c:pt>
                <c:pt idx="317">
                  <c:v>42816</c:v>
                </c:pt>
                <c:pt idx="318">
                  <c:v>42817</c:v>
                </c:pt>
                <c:pt idx="319">
                  <c:v>42818</c:v>
                </c:pt>
                <c:pt idx="320">
                  <c:v>42821</c:v>
                </c:pt>
                <c:pt idx="321">
                  <c:v>42822</c:v>
                </c:pt>
                <c:pt idx="322">
                  <c:v>42823</c:v>
                </c:pt>
                <c:pt idx="323">
                  <c:v>42824</c:v>
                </c:pt>
                <c:pt idx="324">
                  <c:v>42825</c:v>
                </c:pt>
                <c:pt idx="325">
                  <c:v>42828</c:v>
                </c:pt>
                <c:pt idx="326">
                  <c:v>42829</c:v>
                </c:pt>
                <c:pt idx="327">
                  <c:v>42830</c:v>
                </c:pt>
                <c:pt idx="328">
                  <c:v>42831</c:v>
                </c:pt>
                <c:pt idx="329">
                  <c:v>42832</c:v>
                </c:pt>
                <c:pt idx="330">
                  <c:v>42835</c:v>
                </c:pt>
                <c:pt idx="331">
                  <c:v>42836</c:v>
                </c:pt>
                <c:pt idx="332">
                  <c:v>42837</c:v>
                </c:pt>
                <c:pt idx="333">
                  <c:v>42838</c:v>
                </c:pt>
                <c:pt idx="334">
                  <c:v>42839</c:v>
                </c:pt>
                <c:pt idx="335">
                  <c:v>42842</c:v>
                </c:pt>
                <c:pt idx="336">
                  <c:v>42843</c:v>
                </c:pt>
                <c:pt idx="337">
                  <c:v>42844</c:v>
                </c:pt>
                <c:pt idx="338">
                  <c:v>42845</c:v>
                </c:pt>
                <c:pt idx="339">
                  <c:v>42846</c:v>
                </c:pt>
                <c:pt idx="340">
                  <c:v>42849</c:v>
                </c:pt>
                <c:pt idx="341">
                  <c:v>42850</c:v>
                </c:pt>
                <c:pt idx="342">
                  <c:v>42851</c:v>
                </c:pt>
                <c:pt idx="343">
                  <c:v>42852</c:v>
                </c:pt>
                <c:pt idx="344">
                  <c:v>42853</c:v>
                </c:pt>
                <c:pt idx="345">
                  <c:v>42856</c:v>
                </c:pt>
                <c:pt idx="346">
                  <c:v>42857</c:v>
                </c:pt>
                <c:pt idx="347">
                  <c:v>42858</c:v>
                </c:pt>
                <c:pt idx="348">
                  <c:v>42859</c:v>
                </c:pt>
                <c:pt idx="349">
                  <c:v>42860</c:v>
                </c:pt>
                <c:pt idx="350">
                  <c:v>42863</c:v>
                </c:pt>
                <c:pt idx="351">
                  <c:v>42864</c:v>
                </c:pt>
                <c:pt idx="352">
                  <c:v>42865</c:v>
                </c:pt>
                <c:pt idx="353">
                  <c:v>42866</c:v>
                </c:pt>
                <c:pt idx="354">
                  <c:v>42867</c:v>
                </c:pt>
                <c:pt idx="355">
                  <c:v>42870</c:v>
                </c:pt>
                <c:pt idx="356">
                  <c:v>42871</c:v>
                </c:pt>
                <c:pt idx="357">
                  <c:v>42872</c:v>
                </c:pt>
                <c:pt idx="358">
                  <c:v>42873</c:v>
                </c:pt>
                <c:pt idx="359">
                  <c:v>42874</c:v>
                </c:pt>
                <c:pt idx="360">
                  <c:v>42877</c:v>
                </c:pt>
                <c:pt idx="361">
                  <c:v>42878</c:v>
                </c:pt>
                <c:pt idx="362">
                  <c:v>42879</c:v>
                </c:pt>
                <c:pt idx="363">
                  <c:v>42880</c:v>
                </c:pt>
                <c:pt idx="364">
                  <c:v>42881</c:v>
                </c:pt>
                <c:pt idx="365">
                  <c:v>42884</c:v>
                </c:pt>
                <c:pt idx="366">
                  <c:v>42885</c:v>
                </c:pt>
                <c:pt idx="367">
                  <c:v>42886</c:v>
                </c:pt>
                <c:pt idx="368">
                  <c:v>42887</c:v>
                </c:pt>
                <c:pt idx="369">
                  <c:v>42888</c:v>
                </c:pt>
                <c:pt idx="370">
                  <c:v>42891</c:v>
                </c:pt>
                <c:pt idx="371">
                  <c:v>42892</c:v>
                </c:pt>
                <c:pt idx="372">
                  <c:v>42893</c:v>
                </c:pt>
                <c:pt idx="373">
                  <c:v>42894</c:v>
                </c:pt>
                <c:pt idx="374">
                  <c:v>42895</c:v>
                </c:pt>
                <c:pt idx="375">
                  <c:v>42898</c:v>
                </c:pt>
                <c:pt idx="376">
                  <c:v>42899</c:v>
                </c:pt>
                <c:pt idx="377">
                  <c:v>42900</c:v>
                </c:pt>
                <c:pt idx="378">
                  <c:v>42901</c:v>
                </c:pt>
                <c:pt idx="379">
                  <c:v>42902</c:v>
                </c:pt>
                <c:pt idx="380">
                  <c:v>42905</c:v>
                </c:pt>
                <c:pt idx="381">
                  <c:v>42906</c:v>
                </c:pt>
                <c:pt idx="382">
                  <c:v>42907</c:v>
                </c:pt>
                <c:pt idx="383">
                  <c:v>42908</c:v>
                </c:pt>
                <c:pt idx="384">
                  <c:v>42909</c:v>
                </c:pt>
                <c:pt idx="385">
                  <c:v>42912</c:v>
                </c:pt>
                <c:pt idx="386">
                  <c:v>42913</c:v>
                </c:pt>
                <c:pt idx="387">
                  <c:v>42914</c:v>
                </c:pt>
                <c:pt idx="388">
                  <c:v>42915</c:v>
                </c:pt>
                <c:pt idx="389">
                  <c:v>42916</c:v>
                </c:pt>
                <c:pt idx="390">
                  <c:v>42919</c:v>
                </c:pt>
                <c:pt idx="391">
                  <c:v>42920</c:v>
                </c:pt>
                <c:pt idx="392">
                  <c:v>42921</c:v>
                </c:pt>
                <c:pt idx="393">
                  <c:v>42922</c:v>
                </c:pt>
                <c:pt idx="394">
                  <c:v>42923</c:v>
                </c:pt>
                <c:pt idx="395">
                  <c:v>42926</c:v>
                </c:pt>
                <c:pt idx="396">
                  <c:v>42927</c:v>
                </c:pt>
                <c:pt idx="397">
                  <c:v>42928</c:v>
                </c:pt>
                <c:pt idx="398">
                  <c:v>42929</c:v>
                </c:pt>
                <c:pt idx="399">
                  <c:v>42930</c:v>
                </c:pt>
                <c:pt idx="400">
                  <c:v>42933</c:v>
                </c:pt>
                <c:pt idx="401">
                  <c:v>42934</c:v>
                </c:pt>
                <c:pt idx="402">
                  <c:v>42935</c:v>
                </c:pt>
                <c:pt idx="403">
                  <c:v>42936</c:v>
                </c:pt>
                <c:pt idx="404">
                  <c:v>42937</c:v>
                </c:pt>
                <c:pt idx="405">
                  <c:v>42940</c:v>
                </c:pt>
                <c:pt idx="406">
                  <c:v>42941</c:v>
                </c:pt>
                <c:pt idx="407">
                  <c:v>42942</c:v>
                </c:pt>
                <c:pt idx="408">
                  <c:v>42943</c:v>
                </c:pt>
                <c:pt idx="409">
                  <c:v>42944</c:v>
                </c:pt>
                <c:pt idx="410">
                  <c:v>42947</c:v>
                </c:pt>
                <c:pt idx="411">
                  <c:v>42948</c:v>
                </c:pt>
                <c:pt idx="412">
                  <c:v>42949</c:v>
                </c:pt>
                <c:pt idx="413">
                  <c:v>42950</c:v>
                </c:pt>
                <c:pt idx="414">
                  <c:v>42951</c:v>
                </c:pt>
                <c:pt idx="415">
                  <c:v>42954</c:v>
                </c:pt>
                <c:pt idx="416">
                  <c:v>42955</c:v>
                </c:pt>
                <c:pt idx="417">
                  <c:v>42956</c:v>
                </c:pt>
                <c:pt idx="418">
                  <c:v>42957</c:v>
                </c:pt>
                <c:pt idx="419">
                  <c:v>42958</c:v>
                </c:pt>
                <c:pt idx="420">
                  <c:v>42961</c:v>
                </c:pt>
                <c:pt idx="421">
                  <c:v>42962</c:v>
                </c:pt>
                <c:pt idx="422">
                  <c:v>42963</c:v>
                </c:pt>
                <c:pt idx="423">
                  <c:v>42964</c:v>
                </c:pt>
                <c:pt idx="424">
                  <c:v>42965</c:v>
                </c:pt>
                <c:pt idx="425">
                  <c:v>42968</c:v>
                </c:pt>
                <c:pt idx="426">
                  <c:v>42969</c:v>
                </c:pt>
                <c:pt idx="427">
                  <c:v>42970</c:v>
                </c:pt>
                <c:pt idx="428">
                  <c:v>42971</c:v>
                </c:pt>
                <c:pt idx="429">
                  <c:v>42972</c:v>
                </c:pt>
                <c:pt idx="430">
                  <c:v>42975</c:v>
                </c:pt>
                <c:pt idx="431">
                  <c:v>42976</c:v>
                </c:pt>
                <c:pt idx="432">
                  <c:v>42977</c:v>
                </c:pt>
                <c:pt idx="433">
                  <c:v>42978</c:v>
                </c:pt>
                <c:pt idx="434">
                  <c:v>42979</c:v>
                </c:pt>
                <c:pt idx="435">
                  <c:v>42982</c:v>
                </c:pt>
                <c:pt idx="436">
                  <c:v>42983</c:v>
                </c:pt>
                <c:pt idx="437">
                  <c:v>42984</c:v>
                </c:pt>
                <c:pt idx="438">
                  <c:v>42985</c:v>
                </c:pt>
                <c:pt idx="439">
                  <c:v>42986</c:v>
                </c:pt>
                <c:pt idx="440">
                  <c:v>42989</c:v>
                </c:pt>
                <c:pt idx="441">
                  <c:v>42990</c:v>
                </c:pt>
                <c:pt idx="442">
                  <c:v>42991</c:v>
                </c:pt>
                <c:pt idx="443">
                  <c:v>42992</c:v>
                </c:pt>
                <c:pt idx="444">
                  <c:v>42993</c:v>
                </c:pt>
                <c:pt idx="445">
                  <c:v>42996</c:v>
                </c:pt>
                <c:pt idx="446">
                  <c:v>42997</c:v>
                </c:pt>
                <c:pt idx="447">
                  <c:v>42998</c:v>
                </c:pt>
                <c:pt idx="448">
                  <c:v>42999</c:v>
                </c:pt>
                <c:pt idx="449">
                  <c:v>43000</c:v>
                </c:pt>
                <c:pt idx="450">
                  <c:v>43003</c:v>
                </c:pt>
                <c:pt idx="451">
                  <c:v>43004</c:v>
                </c:pt>
                <c:pt idx="452">
                  <c:v>43005</c:v>
                </c:pt>
                <c:pt idx="453">
                  <c:v>43006</c:v>
                </c:pt>
                <c:pt idx="454">
                  <c:v>43007</c:v>
                </c:pt>
                <c:pt idx="455">
                  <c:v>43010</c:v>
                </c:pt>
                <c:pt idx="456">
                  <c:v>43011</c:v>
                </c:pt>
                <c:pt idx="457">
                  <c:v>43012</c:v>
                </c:pt>
                <c:pt idx="458">
                  <c:v>43013</c:v>
                </c:pt>
                <c:pt idx="459">
                  <c:v>43014</c:v>
                </c:pt>
                <c:pt idx="460">
                  <c:v>43017</c:v>
                </c:pt>
                <c:pt idx="461">
                  <c:v>43018</c:v>
                </c:pt>
                <c:pt idx="462">
                  <c:v>43019</c:v>
                </c:pt>
                <c:pt idx="463">
                  <c:v>43020</c:v>
                </c:pt>
                <c:pt idx="464">
                  <c:v>43021</c:v>
                </c:pt>
                <c:pt idx="465">
                  <c:v>43024</c:v>
                </c:pt>
                <c:pt idx="466">
                  <c:v>43025</c:v>
                </c:pt>
                <c:pt idx="467">
                  <c:v>43026</c:v>
                </c:pt>
                <c:pt idx="468">
                  <c:v>43027</c:v>
                </c:pt>
                <c:pt idx="469">
                  <c:v>43028</c:v>
                </c:pt>
                <c:pt idx="470">
                  <c:v>43031</c:v>
                </c:pt>
                <c:pt idx="471">
                  <c:v>43032</c:v>
                </c:pt>
                <c:pt idx="472">
                  <c:v>43033</c:v>
                </c:pt>
                <c:pt idx="473">
                  <c:v>43034</c:v>
                </c:pt>
                <c:pt idx="474">
                  <c:v>43035</c:v>
                </c:pt>
                <c:pt idx="475">
                  <c:v>43038</c:v>
                </c:pt>
                <c:pt idx="476">
                  <c:v>43039</c:v>
                </c:pt>
                <c:pt idx="477">
                  <c:v>43040</c:v>
                </c:pt>
                <c:pt idx="478">
                  <c:v>43041</c:v>
                </c:pt>
                <c:pt idx="479">
                  <c:v>43042</c:v>
                </c:pt>
                <c:pt idx="480">
                  <c:v>43045</c:v>
                </c:pt>
                <c:pt idx="481">
                  <c:v>43046</c:v>
                </c:pt>
                <c:pt idx="482">
                  <c:v>43047</c:v>
                </c:pt>
                <c:pt idx="483">
                  <c:v>43048</c:v>
                </c:pt>
                <c:pt idx="484">
                  <c:v>43049</c:v>
                </c:pt>
                <c:pt idx="485">
                  <c:v>43052</c:v>
                </c:pt>
                <c:pt idx="486">
                  <c:v>43053</c:v>
                </c:pt>
                <c:pt idx="487">
                  <c:v>43054</c:v>
                </c:pt>
                <c:pt idx="488">
                  <c:v>43055</c:v>
                </c:pt>
                <c:pt idx="489">
                  <c:v>43056</c:v>
                </c:pt>
                <c:pt idx="490">
                  <c:v>43059</c:v>
                </c:pt>
                <c:pt idx="491">
                  <c:v>43060</c:v>
                </c:pt>
                <c:pt idx="492">
                  <c:v>43061</c:v>
                </c:pt>
                <c:pt idx="493">
                  <c:v>43062</c:v>
                </c:pt>
                <c:pt idx="494">
                  <c:v>43063</c:v>
                </c:pt>
                <c:pt idx="495">
                  <c:v>43066</c:v>
                </c:pt>
                <c:pt idx="496">
                  <c:v>43067</c:v>
                </c:pt>
                <c:pt idx="497">
                  <c:v>43068</c:v>
                </c:pt>
                <c:pt idx="498">
                  <c:v>43069</c:v>
                </c:pt>
                <c:pt idx="499">
                  <c:v>43070</c:v>
                </c:pt>
                <c:pt idx="500">
                  <c:v>43073</c:v>
                </c:pt>
                <c:pt idx="501">
                  <c:v>43074</c:v>
                </c:pt>
                <c:pt idx="502">
                  <c:v>43075</c:v>
                </c:pt>
                <c:pt idx="503">
                  <c:v>43076</c:v>
                </c:pt>
                <c:pt idx="504">
                  <c:v>43077</c:v>
                </c:pt>
                <c:pt idx="505">
                  <c:v>43080</c:v>
                </c:pt>
                <c:pt idx="506">
                  <c:v>43081</c:v>
                </c:pt>
                <c:pt idx="507">
                  <c:v>43082</c:v>
                </c:pt>
                <c:pt idx="508">
                  <c:v>43083</c:v>
                </c:pt>
                <c:pt idx="509">
                  <c:v>43084</c:v>
                </c:pt>
                <c:pt idx="510">
                  <c:v>43087</c:v>
                </c:pt>
                <c:pt idx="511">
                  <c:v>43088</c:v>
                </c:pt>
                <c:pt idx="512">
                  <c:v>43089</c:v>
                </c:pt>
                <c:pt idx="513">
                  <c:v>43090</c:v>
                </c:pt>
                <c:pt idx="514">
                  <c:v>43091</c:v>
                </c:pt>
                <c:pt idx="515">
                  <c:v>43094</c:v>
                </c:pt>
                <c:pt idx="516">
                  <c:v>43095</c:v>
                </c:pt>
                <c:pt idx="517">
                  <c:v>43096</c:v>
                </c:pt>
                <c:pt idx="518">
                  <c:v>43097</c:v>
                </c:pt>
                <c:pt idx="519">
                  <c:v>43098</c:v>
                </c:pt>
                <c:pt idx="520">
                  <c:v>43101</c:v>
                </c:pt>
                <c:pt idx="521">
                  <c:v>43102</c:v>
                </c:pt>
                <c:pt idx="522">
                  <c:v>43103</c:v>
                </c:pt>
                <c:pt idx="523">
                  <c:v>43104</c:v>
                </c:pt>
                <c:pt idx="524">
                  <c:v>43105</c:v>
                </c:pt>
                <c:pt idx="525">
                  <c:v>43108</c:v>
                </c:pt>
                <c:pt idx="526">
                  <c:v>43109</c:v>
                </c:pt>
                <c:pt idx="527">
                  <c:v>43110</c:v>
                </c:pt>
                <c:pt idx="528">
                  <c:v>43111</c:v>
                </c:pt>
                <c:pt idx="529">
                  <c:v>43112</c:v>
                </c:pt>
                <c:pt idx="530">
                  <c:v>43115</c:v>
                </c:pt>
                <c:pt idx="531">
                  <c:v>43116</c:v>
                </c:pt>
                <c:pt idx="532">
                  <c:v>43117</c:v>
                </c:pt>
                <c:pt idx="533">
                  <c:v>43118</c:v>
                </c:pt>
                <c:pt idx="534">
                  <c:v>43119</c:v>
                </c:pt>
                <c:pt idx="535">
                  <c:v>43122</c:v>
                </c:pt>
                <c:pt idx="536">
                  <c:v>43123</c:v>
                </c:pt>
                <c:pt idx="537">
                  <c:v>43124</c:v>
                </c:pt>
                <c:pt idx="538">
                  <c:v>43125</c:v>
                </c:pt>
                <c:pt idx="539">
                  <c:v>43126</c:v>
                </c:pt>
                <c:pt idx="540">
                  <c:v>43129</c:v>
                </c:pt>
                <c:pt idx="541">
                  <c:v>43130</c:v>
                </c:pt>
                <c:pt idx="542">
                  <c:v>43131</c:v>
                </c:pt>
                <c:pt idx="543">
                  <c:v>43132</c:v>
                </c:pt>
                <c:pt idx="544">
                  <c:v>43133</c:v>
                </c:pt>
                <c:pt idx="545">
                  <c:v>43136</c:v>
                </c:pt>
                <c:pt idx="546">
                  <c:v>43137</c:v>
                </c:pt>
                <c:pt idx="547">
                  <c:v>43138</c:v>
                </c:pt>
                <c:pt idx="548">
                  <c:v>43139</c:v>
                </c:pt>
                <c:pt idx="549">
                  <c:v>43140</c:v>
                </c:pt>
                <c:pt idx="550">
                  <c:v>43143</c:v>
                </c:pt>
                <c:pt idx="551">
                  <c:v>43144</c:v>
                </c:pt>
                <c:pt idx="552">
                  <c:v>43145</c:v>
                </c:pt>
                <c:pt idx="553">
                  <c:v>43146</c:v>
                </c:pt>
                <c:pt idx="554">
                  <c:v>43147</c:v>
                </c:pt>
                <c:pt idx="555">
                  <c:v>43150</c:v>
                </c:pt>
                <c:pt idx="556">
                  <c:v>43151</c:v>
                </c:pt>
                <c:pt idx="557">
                  <c:v>43152</c:v>
                </c:pt>
                <c:pt idx="558">
                  <c:v>43153</c:v>
                </c:pt>
                <c:pt idx="559">
                  <c:v>43154</c:v>
                </c:pt>
                <c:pt idx="560">
                  <c:v>43157</c:v>
                </c:pt>
                <c:pt idx="561">
                  <c:v>43158</c:v>
                </c:pt>
                <c:pt idx="562">
                  <c:v>43159</c:v>
                </c:pt>
                <c:pt idx="563">
                  <c:v>43160</c:v>
                </c:pt>
                <c:pt idx="564">
                  <c:v>43161</c:v>
                </c:pt>
                <c:pt idx="565">
                  <c:v>43164</c:v>
                </c:pt>
                <c:pt idx="566">
                  <c:v>43165</c:v>
                </c:pt>
                <c:pt idx="567">
                  <c:v>43166</c:v>
                </c:pt>
                <c:pt idx="568">
                  <c:v>43167</c:v>
                </c:pt>
                <c:pt idx="569">
                  <c:v>43168</c:v>
                </c:pt>
                <c:pt idx="570">
                  <c:v>43171</c:v>
                </c:pt>
                <c:pt idx="571">
                  <c:v>43172</c:v>
                </c:pt>
                <c:pt idx="572">
                  <c:v>43173</c:v>
                </c:pt>
                <c:pt idx="573">
                  <c:v>43174</c:v>
                </c:pt>
                <c:pt idx="574">
                  <c:v>43175</c:v>
                </c:pt>
                <c:pt idx="575">
                  <c:v>43178</c:v>
                </c:pt>
                <c:pt idx="576">
                  <c:v>43179</c:v>
                </c:pt>
                <c:pt idx="577">
                  <c:v>43180</c:v>
                </c:pt>
                <c:pt idx="578">
                  <c:v>43181</c:v>
                </c:pt>
                <c:pt idx="579">
                  <c:v>43182</c:v>
                </c:pt>
                <c:pt idx="580">
                  <c:v>43185</c:v>
                </c:pt>
                <c:pt idx="581">
                  <c:v>43186</c:v>
                </c:pt>
                <c:pt idx="582">
                  <c:v>43187</c:v>
                </c:pt>
                <c:pt idx="583">
                  <c:v>43188</c:v>
                </c:pt>
                <c:pt idx="584">
                  <c:v>43189</c:v>
                </c:pt>
                <c:pt idx="585">
                  <c:v>43192</c:v>
                </c:pt>
                <c:pt idx="586">
                  <c:v>43193</c:v>
                </c:pt>
                <c:pt idx="587">
                  <c:v>43194</c:v>
                </c:pt>
                <c:pt idx="588">
                  <c:v>43195</c:v>
                </c:pt>
                <c:pt idx="589">
                  <c:v>43196</c:v>
                </c:pt>
                <c:pt idx="590">
                  <c:v>43199</c:v>
                </c:pt>
                <c:pt idx="591">
                  <c:v>43200</c:v>
                </c:pt>
                <c:pt idx="592">
                  <c:v>43201</c:v>
                </c:pt>
                <c:pt idx="593">
                  <c:v>43202</c:v>
                </c:pt>
                <c:pt idx="594">
                  <c:v>43203</c:v>
                </c:pt>
                <c:pt idx="595">
                  <c:v>43206</c:v>
                </c:pt>
                <c:pt idx="596">
                  <c:v>43207</c:v>
                </c:pt>
                <c:pt idx="597">
                  <c:v>43208</c:v>
                </c:pt>
                <c:pt idx="598">
                  <c:v>43209</c:v>
                </c:pt>
                <c:pt idx="599">
                  <c:v>43210</c:v>
                </c:pt>
                <c:pt idx="600">
                  <c:v>43213</c:v>
                </c:pt>
                <c:pt idx="601">
                  <c:v>43214</c:v>
                </c:pt>
                <c:pt idx="602">
                  <c:v>43215</c:v>
                </c:pt>
                <c:pt idx="603">
                  <c:v>43216</c:v>
                </c:pt>
                <c:pt idx="604">
                  <c:v>43217</c:v>
                </c:pt>
                <c:pt idx="605">
                  <c:v>43220</c:v>
                </c:pt>
                <c:pt idx="606">
                  <c:v>43221</c:v>
                </c:pt>
                <c:pt idx="607">
                  <c:v>43222</c:v>
                </c:pt>
                <c:pt idx="608">
                  <c:v>43223</c:v>
                </c:pt>
                <c:pt idx="609">
                  <c:v>43224</c:v>
                </c:pt>
                <c:pt idx="610">
                  <c:v>43227</c:v>
                </c:pt>
                <c:pt idx="611">
                  <c:v>43228</c:v>
                </c:pt>
                <c:pt idx="612">
                  <c:v>43229</c:v>
                </c:pt>
                <c:pt idx="613">
                  <c:v>43230</c:v>
                </c:pt>
                <c:pt idx="614">
                  <c:v>43231</c:v>
                </c:pt>
                <c:pt idx="615">
                  <c:v>43234</c:v>
                </c:pt>
                <c:pt idx="616">
                  <c:v>43235</c:v>
                </c:pt>
                <c:pt idx="617">
                  <c:v>43236</c:v>
                </c:pt>
                <c:pt idx="618">
                  <c:v>43237</c:v>
                </c:pt>
                <c:pt idx="619">
                  <c:v>43238</c:v>
                </c:pt>
                <c:pt idx="620">
                  <c:v>43241</c:v>
                </c:pt>
                <c:pt idx="621">
                  <c:v>43242</c:v>
                </c:pt>
                <c:pt idx="622">
                  <c:v>43243</c:v>
                </c:pt>
                <c:pt idx="623">
                  <c:v>43244</c:v>
                </c:pt>
                <c:pt idx="624">
                  <c:v>43245</c:v>
                </c:pt>
                <c:pt idx="625">
                  <c:v>43248</c:v>
                </c:pt>
                <c:pt idx="626">
                  <c:v>43249</c:v>
                </c:pt>
                <c:pt idx="627">
                  <c:v>43250</c:v>
                </c:pt>
                <c:pt idx="628">
                  <c:v>43251</c:v>
                </c:pt>
                <c:pt idx="629">
                  <c:v>43252</c:v>
                </c:pt>
                <c:pt idx="630">
                  <c:v>43255</c:v>
                </c:pt>
                <c:pt idx="631">
                  <c:v>43256</c:v>
                </c:pt>
                <c:pt idx="632">
                  <c:v>43257</c:v>
                </c:pt>
                <c:pt idx="633">
                  <c:v>43258</c:v>
                </c:pt>
                <c:pt idx="634">
                  <c:v>43259</c:v>
                </c:pt>
                <c:pt idx="635">
                  <c:v>43262</c:v>
                </c:pt>
                <c:pt idx="636">
                  <c:v>43263</c:v>
                </c:pt>
                <c:pt idx="637">
                  <c:v>43264</c:v>
                </c:pt>
                <c:pt idx="638">
                  <c:v>43265</c:v>
                </c:pt>
                <c:pt idx="639">
                  <c:v>43266</c:v>
                </c:pt>
                <c:pt idx="640">
                  <c:v>43269</c:v>
                </c:pt>
                <c:pt idx="641">
                  <c:v>43270</c:v>
                </c:pt>
                <c:pt idx="642">
                  <c:v>43271</c:v>
                </c:pt>
                <c:pt idx="643">
                  <c:v>43272</c:v>
                </c:pt>
                <c:pt idx="644">
                  <c:v>43273</c:v>
                </c:pt>
                <c:pt idx="645">
                  <c:v>43276</c:v>
                </c:pt>
                <c:pt idx="646">
                  <c:v>43277</c:v>
                </c:pt>
                <c:pt idx="647">
                  <c:v>43278</c:v>
                </c:pt>
                <c:pt idx="648">
                  <c:v>43279</c:v>
                </c:pt>
                <c:pt idx="649">
                  <c:v>43280</c:v>
                </c:pt>
                <c:pt idx="650">
                  <c:v>43283</c:v>
                </c:pt>
                <c:pt idx="651">
                  <c:v>43284</c:v>
                </c:pt>
                <c:pt idx="652">
                  <c:v>43285</c:v>
                </c:pt>
                <c:pt idx="653">
                  <c:v>43286</c:v>
                </c:pt>
                <c:pt idx="654">
                  <c:v>43287</c:v>
                </c:pt>
                <c:pt idx="655">
                  <c:v>43290</c:v>
                </c:pt>
                <c:pt idx="656">
                  <c:v>43291</c:v>
                </c:pt>
                <c:pt idx="657">
                  <c:v>43292</c:v>
                </c:pt>
                <c:pt idx="658">
                  <c:v>43293</c:v>
                </c:pt>
                <c:pt idx="659">
                  <c:v>43294</c:v>
                </c:pt>
                <c:pt idx="660">
                  <c:v>43297</c:v>
                </c:pt>
                <c:pt idx="661">
                  <c:v>43298</c:v>
                </c:pt>
                <c:pt idx="662">
                  <c:v>43299</c:v>
                </c:pt>
                <c:pt idx="663">
                  <c:v>43300</c:v>
                </c:pt>
                <c:pt idx="664">
                  <c:v>43301</c:v>
                </c:pt>
                <c:pt idx="665">
                  <c:v>43304</c:v>
                </c:pt>
                <c:pt idx="666">
                  <c:v>43305</c:v>
                </c:pt>
                <c:pt idx="667">
                  <c:v>43306</c:v>
                </c:pt>
                <c:pt idx="668">
                  <c:v>43307</c:v>
                </c:pt>
                <c:pt idx="669">
                  <c:v>43308</c:v>
                </c:pt>
                <c:pt idx="670">
                  <c:v>43311</c:v>
                </c:pt>
                <c:pt idx="671">
                  <c:v>43312</c:v>
                </c:pt>
                <c:pt idx="672">
                  <c:v>43313</c:v>
                </c:pt>
                <c:pt idx="673">
                  <c:v>43314</c:v>
                </c:pt>
                <c:pt idx="674">
                  <c:v>43315</c:v>
                </c:pt>
                <c:pt idx="675">
                  <c:v>43318</c:v>
                </c:pt>
                <c:pt idx="676">
                  <c:v>43319</c:v>
                </c:pt>
                <c:pt idx="677">
                  <c:v>43320</c:v>
                </c:pt>
                <c:pt idx="678">
                  <c:v>43321</c:v>
                </c:pt>
                <c:pt idx="679">
                  <c:v>43322</c:v>
                </c:pt>
                <c:pt idx="680">
                  <c:v>43325</c:v>
                </c:pt>
                <c:pt idx="681">
                  <c:v>43326</c:v>
                </c:pt>
                <c:pt idx="682">
                  <c:v>43327</c:v>
                </c:pt>
                <c:pt idx="683">
                  <c:v>43328</c:v>
                </c:pt>
                <c:pt idx="684">
                  <c:v>43329</c:v>
                </c:pt>
                <c:pt idx="685">
                  <c:v>43332</c:v>
                </c:pt>
                <c:pt idx="686">
                  <c:v>43333</c:v>
                </c:pt>
                <c:pt idx="687">
                  <c:v>43334</c:v>
                </c:pt>
                <c:pt idx="688">
                  <c:v>43335</c:v>
                </c:pt>
                <c:pt idx="689">
                  <c:v>43336</c:v>
                </c:pt>
                <c:pt idx="690">
                  <c:v>43339</c:v>
                </c:pt>
                <c:pt idx="691">
                  <c:v>43340</c:v>
                </c:pt>
                <c:pt idx="692">
                  <c:v>43341</c:v>
                </c:pt>
                <c:pt idx="693">
                  <c:v>43342</c:v>
                </c:pt>
                <c:pt idx="694">
                  <c:v>43343</c:v>
                </c:pt>
                <c:pt idx="695">
                  <c:v>43346</c:v>
                </c:pt>
                <c:pt idx="696">
                  <c:v>43347</c:v>
                </c:pt>
                <c:pt idx="697">
                  <c:v>43348</c:v>
                </c:pt>
                <c:pt idx="698">
                  <c:v>43349</c:v>
                </c:pt>
                <c:pt idx="699">
                  <c:v>43350</c:v>
                </c:pt>
                <c:pt idx="700">
                  <c:v>43353</c:v>
                </c:pt>
                <c:pt idx="701">
                  <c:v>43354</c:v>
                </c:pt>
                <c:pt idx="702">
                  <c:v>43355</c:v>
                </c:pt>
                <c:pt idx="703">
                  <c:v>43356</c:v>
                </c:pt>
                <c:pt idx="704">
                  <c:v>43357</c:v>
                </c:pt>
                <c:pt idx="705">
                  <c:v>43360</c:v>
                </c:pt>
                <c:pt idx="706">
                  <c:v>43361</c:v>
                </c:pt>
                <c:pt idx="707">
                  <c:v>43362</c:v>
                </c:pt>
                <c:pt idx="708">
                  <c:v>43363</c:v>
                </c:pt>
                <c:pt idx="709">
                  <c:v>43364</c:v>
                </c:pt>
                <c:pt idx="710">
                  <c:v>43367</c:v>
                </c:pt>
                <c:pt idx="711">
                  <c:v>43368</c:v>
                </c:pt>
                <c:pt idx="712">
                  <c:v>43369</c:v>
                </c:pt>
                <c:pt idx="713">
                  <c:v>43370</c:v>
                </c:pt>
                <c:pt idx="714">
                  <c:v>43371</c:v>
                </c:pt>
                <c:pt idx="715">
                  <c:v>43374</c:v>
                </c:pt>
                <c:pt idx="716">
                  <c:v>43375</c:v>
                </c:pt>
                <c:pt idx="717">
                  <c:v>43376</c:v>
                </c:pt>
                <c:pt idx="718">
                  <c:v>43377</c:v>
                </c:pt>
                <c:pt idx="719">
                  <c:v>43378</c:v>
                </c:pt>
                <c:pt idx="720">
                  <c:v>43381</c:v>
                </c:pt>
                <c:pt idx="721">
                  <c:v>43382</c:v>
                </c:pt>
                <c:pt idx="722">
                  <c:v>43383</c:v>
                </c:pt>
                <c:pt idx="723">
                  <c:v>43384</c:v>
                </c:pt>
                <c:pt idx="724">
                  <c:v>43385</c:v>
                </c:pt>
                <c:pt idx="725">
                  <c:v>43388</c:v>
                </c:pt>
                <c:pt idx="726">
                  <c:v>43389</c:v>
                </c:pt>
                <c:pt idx="727">
                  <c:v>43390</c:v>
                </c:pt>
                <c:pt idx="728">
                  <c:v>43391</c:v>
                </c:pt>
                <c:pt idx="729">
                  <c:v>43392</c:v>
                </c:pt>
                <c:pt idx="730">
                  <c:v>43395</c:v>
                </c:pt>
                <c:pt idx="731">
                  <c:v>43396</c:v>
                </c:pt>
                <c:pt idx="732">
                  <c:v>43397</c:v>
                </c:pt>
                <c:pt idx="733">
                  <c:v>43398</c:v>
                </c:pt>
                <c:pt idx="734">
                  <c:v>43399</c:v>
                </c:pt>
                <c:pt idx="735">
                  <c:v>43402</c:v>
                </c:pt>
                <c:pt idx="736">
                  <c:v>43403</c:v>
                </c:pt>
                <c:pt idx="737">
                  <c:v>43404</c:v>
                </c:pt>
                <c:pt idx="738">
                  <c:v>43405</c:v>
                </c:pt>
                <c:pt idx="739">
                  <c:v>43406</c:v>
                </c:pt>
                <c:pt idx="740">
                  <c:v>43409</c:v>
                </c:pt>
                <c:pt idx="741">
                  <c:v>43410</c:v>
                </c:pt>
                <c:pt idx="742">
                  <c:v>43411</c:v>
                </c:pt>
                <c:pt idx="743">
                  <c:v>43412</c:v>
                </c:pt>
                <c:pt idx="744">
                  <c:v>43413</c:v>
                </c:pt>
                <c:pt idx="745">
                  <c:v>43416</c:v>
                </c:pt>
                <c:pt idx="746">
                  <c:v>43417</c:v>
                </c:pt>
                <c:pt idx="747">
                  <c:v>43418</c:v>
                </c:pt>
                <c:pt idx="748">
                  <c:v>43419</c:v>
                </c:pt>
                <c:pt idx="749">
                  <c:v>43420</c:v>
                </c:pt>
                <c:pt idx="750">
                  <c:v>43423</c:v>
                </c:pt>
                <c:pt idx="751">
                  <c:v>43424</c:v>
                </c:pt>
                <c:pt idx="752">
                  <c:v>43425</c:v>
                </c:pt>
                <c:pt idx="753">
                  <c:v>43426</c:v>
                </c:pt>
                <c:pt idx="754">
                  <c:v>43427</c:v>
                </c:pt>
                <c:pt idx="755">
                  <c:v>43430</c:v>
                </c:pt>
                <c:pt idx="756">
                  <c:v>43431</c:v>
                </c:pt>
                <c:pt idx="757">
                  <c:v>43432</c:v>
                </c:pt>
                <c:pt idx="758">
                  <c:v>43433</c:v>
                </c:pt>
                <c:pt idx="759">
                  <c:v>43434</c:v>
                </c:pt>
                <c:pt idx="760">
                  <c:v>43437</c:v>
                </c:pt>
                <c:pt idx="761">
                  <c:v>43438</c:v>
                </c:pt>
                <c:pt idx="762">
                  <c:v>43439</c:v>
                </c:pt>
                <c:pt idx="763">
                  <c:v>43440</c:v>
                </c:pt>
                <c:pt idx="764">
                  <c:v>43441</c:v>
                </c:pt>
                <c:pt idx="765">
                  <c:v>43444</c:v>
                </c:pt>
                <c:pt idx="766">
                  <c:v>43445</c:v>
                </c:pt>
                <c:pt idx="767">
                  <c:v>43446</c:v>
                </c:pt>
                <c:pt idx="768">
                  <c:v>43447</c:v>
                </c:pt>
                <c:pt idx="769">
                  <c:v>43448</c:v>
                </c:pt>
                <c:pt idx="770">
                  <c:v>43451</c:v>
                </c:pt>
                <c:pt idx="771">
                  <c:v>43452</c:v>
                </c:pt>
                <c:pt idx="772">
                  <c:v>43453</c:v>
                </c:pt>
                <c:pt idx="773">
                  <c:v>43454</c:v>
                </c:pt>
                <c:pt idx="774">
                  <c:v>43455</c:v>
                </c:pt>
                <c:pt idx="775">
                  <c:v>43458</c:v>
                </c:pt>
                <c:pt idx="776">
                  <c:v>43459</c:v>
                </c:pt>
                <c:pt idx="777">
                  <c:v>43460</c:v>
                </c:pt>
                <c:pt idx="778">
                  <c:v>43461</c:v>
                </c:pt>
                <c:pt idx="779">
                  <c:v>43462</c:v>
                </c:pt>
                <c:pt idx="780">
                  <c:v>43465</c:v>
                </c:pt>
                <c:pt idx="781">
                  <c:v>43466</c:v>
                </c:pt>
                <c:pt idx="782">
                  <c:v>43467</c:v>
                </c:pt>
                <c:pt idx="783">
                  <c:v>43468</c:v>
                </c:pt>
                <c:pt idx="784">
                  <c:v>43469</c:v>
                </c:pt>
                <c:pt idx="785">
                  <c:v>43472</c:v>
                </c:pt>
                <c:pt idx="786">
                  <c:v>43473</c:v>
                </c:pt>
                <c:pt idx="787">
                  <c:v>43474</c:v>
                </c:pt>
                <c:pt idx="788">
                  <c:v>43475</c:v>
                </c:pt>
                <c:pt idx="789">
                  <c:v>43476</c:v>
                </c:pt>
                <c:pt idx="790">
                  <c:v>43479</c:v>
                </c:pt>
                <c:pt idx="791">
                  <c:v>43480</c:v>
                </c:pt>
                <c:pt idx="792">
                  <c:v>43481</c:v>
                </c:pt>
                <c:pt idx="793">
                  <c:v>43482</c:v>
                </c:pt>
                <c:pt idx="794">
                  <c:v>43483</c:v>
                </c:pt>
                <c:pt idx="795">
                  <c:v>43486</c:v>
                </c:pt>
                <c:pt idx="796">
                  <c:v>43487</c:v>
                </c:pt>
                <c:pt idx="797">
                  <c:v>43488</c:v>
                </c:pt>
                <c:pt idx="798">
                  <c:v>43489</c:v>
                </c:pt>
                <c:pt idx="799">
                  <c:v>43490</c:v>
                </c:pt>
                <c:pt idx="800">
                  <c:v>43493</c:v>
                </c:pt>
                <c:pt idx="801">
                  <c:v>43494</c:v>
                </c:pt>
                <c:pt idx="802">
                  <c:v>43495</c:v>
                </c:pt>
                <c:pt idx="803">
                  <c:v>43496</c:v>
                </c:pt>
                <c:pt idx="804">
                  <c:v>43497</c:v>
                </c:pt>
                <c:pt idx="805">
                  <c:v>43500</c:v>
                </c:pt>
                <c:pt idx="806">
                  <c:v>43501</c:v>
                </c:pt>
                <c:pt idx="807">
                  <c:v>43502</c:v>
                </c:pt>
                <c:pt idx="808">
                  <c:v>43503</c:v>
                </c:pt>
                <c:pt idx="809">
                  <c:v>43504</c:v>
                </c:pt>
                <c:pt idx="810">
                  <c:v>43507</c:v>
                </c:pt>
                <c:pt idx="811">
                  <c:v>43508</c:v>
                </c:pt>
                <c:pt idx="812">
                  <c:v>43509</c:v>
                </c:pt>
                <c:pt idx="813">
                  <c:v>43510</c:v>
                </c:pt>
                <c:pt idx="814">
                  <c:v>43511</c:v>
                </c:pt>
                <c:pt idx="815">
                  <c:v>43514</c:v>
                </c:pt>
                <c:pt idx="816">
                  <c:v>43515</c:v>
                </c:pt>
                <c:pt idx="817">
                  <c:v>43516</c:v>
                </c:pt>
                <c:pt idx="818">
                  <c:v>43517</c:v>
                </c:pt>
                <c:pt idx="819">
                  <c:v>43518</c:v>
                </c:pt>
                <c:pt idx="820">
                  <c:v>43521</c:v>
                </c:pt>
                <c:pt idx="821">
                  <c:v>43522</c:v>
                </c:pt>
                <c:pt idx="822">
                  <c:v>43523</c:v>
                </c:pt>
                <c:pt idx="823">
                  <c:v>43524</c:v>
                </c:pt>
                <c:pt idx="824">
                  <c:v>43525</c:v>
                </c:pt>
                <c:pt idx="825">
                  <c:v>43528</c:v>
                </c:pt>
                <c:pt idx="826">
                  <c:v>43529</c:v>
                </c:pt>
                <c:pt idx="827">
                  <c:v>43530</c:v>
                </c:pt>
                <c:pt idx="828">
                  <c:v>43531</c:v>
                </c:pt>
                <c:pt idx="829">
                  <c:v>43532</c:v>
                </c:pt>
                <c:pt idx="830">
                  <c:v>43535</c:v>
                </c:pt>
                <c:pt idx="831">
                  <c:v>43536</c:v>
                </c:pt>
                <c:pt idx="832">
                  <c:v>43537</c:v>
                </c:pt>
                <c:pt idx="833">
                  <c:v>43538</c:v>
                </c:pt>
                <c:pt idx="834">
                  <c:v>43539</c:v>
                </c:pt>
                <c:pt idx="835">
                  <c:v>43542</c:v>
                </c:pt>
                <c:pt idx="836">
                  <c:v>43543</c:v>
                </c:pt>
                <c:pt idx="837">
                  <c:v>43544</c:v>
                </c:pt>
                <c:pt idx="838">
                  <c:v>43545</c:v>
                </c:pt>
                <c:pt idx="839">
                  <c:v>43546</c:v>
                </c:pt>
                <c:pt idx="840">
                  <c:v>43549</c:v>
                </c:pt>
                <c:pt idx="841">
                  <c:v>43550</c:v>
                </c:pt>
                <c:pt idx="842">
                  <c:v>43551</c:v>
                </c:pt>
                <c:pt idx="843">
                  <c:v>43552</c:v>
                </c:pt>
                <c:pt idx="844">
                  <c:v>43553</c:v>
                </c:pt>
                <c:pt idx="845">
                  <c:v>43556</c:v>
                </c:pt>
                <c:pt idx="846">
                  <c:v>43557</c:v>
                </c:pt>
                <c:pt idx="847">
                  <c:v>43558</c:v>
                </c:pt>
                <c:pt idx="848">
                  <c:v>43559</c:v>
                </c:pt>
                <c:pt idx="849">
                  <c:v>43560</c:v>
                </c:pt>
                <c:pt idx="850">
                  <c:v>43563</c:v>
                </c:pt>
                <c:pt idx="851">
                  <c:v>43564</c:v>
                </c:pt>
                <c:pt idx="852">
                  <c:v>43565</c:v>
                </c:pt>
                <c:pt idx="853">
                  <c:v>43566</c:v>
                </c:pt>
                <c:pt idx="854">
                  <c:v>43567</c:v>
                </c:pt>
                <c:pt idx="855">
                  <c:v>43570</c:v>
                </c:pt>
                <c:pt idx="856">
                  <c:v>43571</c:v>
                </c:pt>
                <c:pt idx="857">
                  <c:v>43572</c:v>
                </c:pt>
                <c:pt idx="858">
                  <c:v>43573</c:v>
                </c:pt>
                <c:pt idx="859">
                  <c:v>43574</c:v>
                </c:pt>
                <c:pt idx="860">
                  <c:v>43577</c:v>
                </c:pt>
                <c:pt idx="861">
                  <c:v>43578</c:v>
                </c:pt>
                <c:pt idx="862">
                  <c:v>43579</c:v>
                </c:pt>
                <c:pt idx="863">
                  <c:v>43580</c:v>
                </c:pt>
                <c:pt idx="864">
                  <c:v>43581</c:v>
                </c:pt>
                <c:pt idx="865">
                  <c:v>43584</c:v>
                </c:pt>
                <c:pt idx="866">
                  <c:v>43585</c:v>
                </c:pt>
                <c:pt idx="867">
                  <c:v>43586</c:v>
                </c:pt>
                <c:pt idx="868">
                  <c:v>43587</c:v>
                </c:pt>
                <c:pt idx="869">
                  <c:v>43588</c:v>
                </c:pt>
                <c:pt idx="870">
                  <c:v>43591</c:v>
                </c:pt>
                <c:pt idx="871">
                  <c:v>43592</c:v>
                </c:pt>
                <c:pt idx="872">
                  <c:v>43593</c:v>
                </c:pt>
                <c:pt idx="873">
                  <c:v>43594</c:v>
                </c:pt>
                <c:pt idx="874">
                  <c:v>43595</c:v>
                </c:pt>
                <c:pt idx="875">
                  <c:v>43598</c:v>
                </c:pt>
                <c:pt idx="876">
                  <c:v>43599</c:v>
                </c:pt>
                <c:pt idx="877">
                  <c:v>43600</c:v>
                </c:pt>
                <c:pt idx="878">
                  <c:v>43601</c:v>
                </c:pt>
                <c:pt idx="879">
                  <c:v>43602</c:v>
                </c:pt>
                <c:pt idx="880">
                  <c:v>43605</c:v>
                </c:pt>
                <c:pt idx="881">
                  <c:v>43606</c:v>
                </c:pt>
                <c:pt idx="882">
                  <c:v>43607</c:v>
                </c:pt>
                <c:pt idx="883">
                  <c:v>43608</c:v>
                </c:pt>
                <c:pt idx="884">
                  <c:v>43609</c:v>
                </c:pt>
                <c:pt idx="885">
                  <c:v>43612</c:v>
                </c:pt>
                <c:pt idx="886">
                  <c:v>43613</c:v>
                </c:pt>
                <c:pt idx="887">
                  <c:v>43614</c:v>
                </c:pt>
                <c:pt idx="888">
                  <c:v>43615</c:v>
                </c:pt>
                <c:pt idx="889">
                  <c:v>43616</c:v>
                </c:pt>
                <c:pt idx="890">
                  <c:v>43619</c:v>
                </c:pt>
                <c:pt idx="891">
                  <c:v>43620</c:v>
                </c:pt>
                <c:pt idx="892">
                  <c:v>43621</c:v>
                </c:pt>
                <c:pt idx="893">
                  <c:v>43622</c:v>
                </c:pt>
                <c:pt idx="894">
                  <c:v>43623</c:v>
                </c:pt>
                <c:pt idx="895">
                  <c:v>43626</c:v>
                </c:pt>
                <c:pt idx="896">
                  <c:v>43627</c:v>
                </c:pt>
                <c:pt idx="897">
                  <c:v>43628</c:v>
                </c:pt>
                <c:pt idx="898">
                  <c:v>43629</c:v>
                </c:pt>
                <c:pt idx="899">
                  <c:v>43630</c:v>
                </c:pt>
                <c:pt idx="900">
                  <c:v>43633</c:v>
                </c:pt>
                <c:pt idx="901">
                  <c:v>43634</c:v>
                </c:pt>
                <c:pt idx="902">
                  <c:v>43635</c:v>
                </c:pt>
                <c:pt idx="903">
                  <c:v>43636</c:v>
                </c:pt>
                <c:pt idx="904">
                  <c:v>43637</c:v>
                </c:pt>
                <c:pt idx="905">
                  <c:v>43640</c:v>
                </c:pt>
                <c:pt idx="906">
                  <c:v>43641</c:v>
                </c:pt>
                <c:pt idx="907">
                  <c:v>43642</c:v>
                </c:pt>
                <c:pt idx="908">
                  <c:v>43643</c:v>
                </c:pt>
                <c:pt idx="909">
                  <c:v>43644</c:v>
                </c:pt>
                <c:pt idx="910">
                  <c:v>43647</c:v>
                </c:pt>
                <c:pt idx="911">
                  <c:v>43648</c:v>
                </c:pt>
                <c:pt idx="912">
                  <c:v>43649</c:v>
                </c:pt>
                <c:pt idx="913">
                  <c:v>43650</c:v>
                </c:pt>
                <c:pt idx="914">
                  <c:v>43651</c:v>
                </c:pt>
                <c:pt idx="915">
                  <c:v>43654</c:v>
                </c:pt>
                <c:pt idx="916">
                  <c:v>43655</c:v>
                </c:pt>
                <c:pt idx="917">
                  <c:v>43656</c:v>
                </c:pt>
                <c:pt idx="918">
                  <c:v>43657</c:v>
                </c:pt>
                <c:pt idx="919">
                  <c:v>43658</c:v>
                </c:pt>
                <c:pt idx="920">
                  <c:v>43661</c:v>
                </c:pt>
                <c:pt idx="921">
                  <c:v>43662</c:v>
                </c:pt>
                <c:pt idx="922">
                  <c:v>43663</c:v>
                </c:pt>
                <c:pt idx="923">
                  <c:v>43664</c:v>
                </c:pt>
                <c:pt idx="924">
                  <c:v>43665</c:v>
                </c:pt>
                <c:pt idx="925">
                  <c:v>43668</c:v>
                </c:pt>
                <c:pt idx="926">
                  <c:v>43669</c:v>
                </c:pt>
                <c:pt idx="927">
                  <c:v>43670</c:v>
                </c:pt>
                <c:pt idx="928">
                  <c:v>43671</c:v>
                </c:pt>
                <c:pt idx="929">
                  <c:v>43672</c:v>
                </c:pt>
                <c:pt idx="930">
                  <c:v>43675</c:v>
                </c:pt>
                <c:pt idx="931">
                  <c:v>43676</c:v>
                </c:pt>
                <c:pt idx="932">
                  <c:v>43677</c:v>
                </c:pt>
                <c:pt idx="933">
                  <c:v>43678</c:v>
                </c:pt>
                <c:pt idx="934">
                  <c:v>43679</c:v>
                </c:pt>
                <c:pt idx="935">
                  <c:v>43682</c:v>
                </c:pt>
                <c:pt idx="936">
                  <c:v>43683</c:v>
                </c:pt>
                <c:pt idx="937">
                  <c:v>43684</c:v>
                </c:pt>
                <c:pt idx="938">
                  <c:v>43685</c:v>
                </c:pt>
                <c:pt idx="939">
                  <c:v>43686</c:v>
                </c:pt>
                <c:pt idx="940">
                  <c:v>43689</c:v>
                </c:pt>
                <c:pt idx="941">
                  <c:v>43690</c:v>
                </c:pt>
                <c:pt idx="942">
                  <c:v>43691</c:v>
                </c:pt>
                <c:pt idx="943">
                  <c:v>43692</c:v>
                </c:pt>
                <c:pt idx="944">
                  <c:v>43693</c:v>
                </c:pt>
                <c:pt idx="945">
                  <c:v>43696</c:v>
                </c:pt>
                <c:pt idx="946">
                  <c:v>43697</c:v>
                </c:pt>
                <c:pt idx="947">
                  <c:v>43698</c:v>
                </c:pt>
                <c:pt idx="948">
                  <c:v>43699</c:v>
                </c:pt>
                <c:pt idx="949">
                  <c:v>43700</c:v>
                </c:pt>
                <c:pt idx="950">
                  <c:v>43703</c:v>
                </c:pt>
                <c:pt idx="951">
                  <c:v>43704</c:v>
                </c:pt>
                <c:pt idx="952">
                  <c:v>43705</c:v>
                </c:pt>
                <c:pt idx="953">
                  <c:v>43706</c:v>
                </c:pt>
                <c:pt idx="954">
                  <c:v>43707</c:v>
                </c:pt>
                <c:pt idx="955">
                  <c:v>43710</c:v>
                </c:pt>
                <c:pt idx="956">
                  <c:v>43711</c:v>
                </c:pt>
                <c:pt idx="957">
                  <c:v>43712</c:v>
                </c:pt>
                <c:pt idx="958">
                  <c:v>43713</c:v>
                </c:pt>
                <c:pt idx="959">
                  <c:v>43714</c:v>
                </c:pt>
                <c:pt idx="960">
                  <c:v>43717</c:v>
                </c:pt>
                <c:pt idx="961">
                  <c:v>43718</c:v>
                </c:pt>
                <c:pt idx="962">
                  <c:v>43719</c:v>
                </c:pt>
                <c:pt idx="963">
                  <c:v>43720</c:v>
                </c:pt>
                <c:pt idx="964">
                  <c:v>43721</c:v>
                </c:pt>
                <c:pt idx="965">
                  <c:v>43724</c:v>
                </c:pt>
                <c:pt idx="966">
                  <c:v>43725</c:v>
                </c:pt>
                <c:pt idx="967">
                  <c:v>43726</c:v>
                </c:pt>
                <c:pt idx="968">
                  <c:v>43727</c:v>
                </c:pt>
                <c:pt idx="969">
                  <c:v>43728</c:v>
                </c:pt>
                <c:pt idx="970">
                  <c:v>43731</c:v>
                </c:pt>
                <c:pt idx="971">
                  <c:v>43732</c:v>
                </c:pt>
                <c:pt idx="972">
                  <c:v>43733</c:v>
                </c:pt>
                <c:pt idx="973">
                  <c:v>43734</c:v>
                </c:pt>
                <c:pt idx="974">
                  <c:v>43735</c:v>
                </c:pt>
                <c:pt idx="975">
                  <c:v>43738</c:v>
                </c:pt>
                <c:pt idx="976">
                  <c:v>43739</c:v>
                </c:pt>
                <c:pt idx="977">
                  <c:v>43740</c:v>
                </c:pt>
                <c:pt idx="978">
                  <c:v>43741</c:v>
                </c:pt>
                <c:pt idx="979">
                  <c:v>43742</c:v>
                </c:pt>
                <c:pt idx="980">
                  <c:v>43745</c:v>
                </c:pt>
                <c:pt idx="981">
                  <c:v>43746</c:v>
                </c:pt>
                <c:pt idx="982">
                  <c:v>43747</c:v>
                </c:pt>
                <c:pt idx="983">
                  <c:v>43748</c:v>
                </c:pt>
                <c:pt idx="984">
                  <c:v>43749</c:v>
                </c:pt>
                <c:pt idx="985">
                  <c:v>43752</c:v>
                </c:pt>
                <c:pt idx="986">
                  <c:v>43753</c:v>
                </c:pt>
                <c:pt idx="987">
                  <c:v>43754</c:v>
                </c:pt>
                <c:pt idx="988">
                  <c:v>43755</c:v>
                </c:pt>
                <c:pt idx="989">
                  <c:v>43756</c:v>
                </c:pt>
                <c:pt idx="990">
                  <c:v>43759</c:v>
                </c:pt>
                <c:pt idx="991">
                  <c:v>43760</c:v>
                </c:pt>
                <c:pt idx="992">
                  <c:v>43761</c:v>
                </c:pt>
                <c:pt idx="993">
                  <c:v>43762</c:v>
                </c:pt>
                <c:pt idx="994">
                  <c:v>43763</c:v>
                </c:pt>
                <c:pt idx="995">
                  <c:v>43766</c:v>
                </c:pt>
                <c:pt idx="996">
                  <c:v>43767</c:v>
                </c:pt>
                <c:pt idx="997">
                  <c:v>43768</c:v>
                </c:pt>
                <c:pt idx="998">
                  <c:v>43769</c:v>
                </c:pt>
                <c:pt idx="999">
                  <c:v>43770</c:v>
                </c:pt>
                <c:pt idx="1000">
                  <c:v>43773</c:v>
                </c:pt>
                <c:pt idx="1001">
                  <c:v>43774</c:v>
                </c:pt>
                <c:pt idx="1002">
                  <c:v>43775</c:v>
                </c:pt>
                <c:pt idx="1003">
                  <c:v>43776</c:v>
                </c:pt>
                <c:pt idx="1004">
                  <c:v>43777</c:v>
                </c:pt>
                <c:pt idx="1005">
                  <c:v>43780</c:v>
                </c:pt>
                <c:pt idx="1006">
                  <c:v>43781</c:v>
                </c:pt>
                <c:pt idx="1007">
                  <c:v>43782</c:v>
                </c:pt>
                <c:pt idx="1008">
                  <c:v>43783</c:v>
                </c:pt>
                <c:pt idx="1009">
                  <c:v>43784</c:v>
                </c:pt>
                <c:pt idx="1010">
                  <c:v>43787</c:v>
                </c:pt>
                <c:pt idx="1011">
                  <c:v>43788</c:v>
                </c:pt>
                <c:pt idx="1012">
                  <c:v>43789</c:v>
                </c:pt>
                <c:pt idx="1013">
                  <c:v>43790</c:v>
                </c:pt>
                <c:pt idx="1014">
                  <c:v>43791</c:v>
                </c:pt>
                <c:pt idx="1015">
                  <c:v>43794</c:v>
                </c:pt>
                <c:pt idx="1016">
                  <c:v>43795</c:v>
                </c:pt>
                <c:pt idx="1017">
                  <c:v>43796</c:v>
                </c:pt>
                <c:pt idx="1018">
                  <c:v>43797</c:v>
                </c:pt>
                <c:pt idx="1019">
                  <c:v>43798</c:v>
                </c:pt>
                <c:pt idx="1020">
                  <c:v>43801</c:v>
                </c:pt>
                <c:pt idx="1021">
                  <c:v>43802</c:v>
                </c:pt>
                <c:pt idx="1022">
                  <c:v>43803</c:v>
                </c:pt>
                <c:pt idx="1023">
                  <c:v>43804</c:v>
                </c:pt>
                <c:pt idx="1024">
                  <c:v>43805</c:v>
                </c:pt>
                <c:pt idx="1025">
                  <c:v>43808</c:v>
                </c:pt>
                <c:pt idx="1026">
                  <c:v>43809</c:v>
                </c:pt>
                <c:pt idx="1027">
                  <c:v>43810</c:v>
                </c:pt>
                <c:pt idx="1028">
                  <c:v>43811</c:v>
                </c:pt>
                <c:pt idx="1029">
                  <c:v>43812</c:v>
                </c:pt>
                <c:pt idx="1030">
                  <c:v>43815</c:v>
                </c:pt>
                <c:pt idx="1031">
                  <c:v>43816</c:v>
                </c:pt>
                <c:pt idx="1032">
                  <c:v>43817</c:v>
                </c:pt>
                <c:pt idx="1033">
                  <c:v>43818</c:v>
                </c:pt>
                <c:pt idx="1034">
                  <c:v>43819</c:v>
                </c:pt>
                <c:pt idx="1035">
                  <c:v>43822</c:v>
                </c:pt>
                <c:pt idx="1036">
                  <c:v>43823</c:v>
                </c:pt>
                <c:pt idx="1037">
                  <c:v>43824</c:v>
                </c:pt>
                <c:pt idx="1038">
                  <c:v>43825</c:v>
                </c:pt>
                <c:pt idx="1039">
                  <c:v>43826</c:v>
                </c:pt>
                <c:pt idx="1040">
                  <c:v>43829</c:v>
                </c:pt>
                <c:pt idx="1041">
                  <c:v>43830</c:v>
                </c:pt>
                <c:pt idx="1042">
                  <c:v>43831</c:v>
                </c:pt>
                <c:pt idx="1043">
                  <c:v>43832</c:v>
                </c:pt>
                <c:pt idx="1044">
                  <c:v>43833</c:v>
                </c:pt>
                <c:pt idx="1045">
                  <c:v>43836</c:v>
                </c:pt>
                <c:pt idx="1046">
                  <c:v>43837</c:v>
                </c:pt>
                <c:pt idx="1047">
                  <c:v>43838</c:v>
                </c:pt>
                <c:pt idx="1048">
                  <c:v>43839</c:v>
                </c:pt>
                <c:pt idx="1049">
                  <c:v>43840</c:v>
                </c:pt>
                <c:pt idx="1050">
                  <c:v>43843</c:v>
                </c:pt>
                <c:pt idx="1051">
                  <c:v>43844</c:v>
                </c:pt>
                <c:pt idx="1052">
                  <c:v>43845</c:v>
                </c:pt>
                <c:pt idx="1053">
                  <c:v>43846</c:v>
                </c:pt>
                <c:pt idx="1054">
                  <c:v>43847</c:v>
                </c:pt>
                <c:pt idx="1055">
                  <c:v>43850</c:v>
                </c:pt>
                <c:pt idx="1056">
                  <c:v>43851</c:v>
                </c:pt>
                <c:pt idx="1057">
                  <c:v>43852</c:v>
                </c:pt>
                <c:pt idx="1058">
                  <c:v>43853</c:v>
                </c:pt>
                <c:pt idx="1059">
                  <c:v>43854</c:v>
                </c:pt>
                <c:pt idx="1060">
                  <c:v>43857</c:v>
                </c:pt>
                <c:pt idx="1061">
                  <c:v>43858</c:v>
                </c:pt>
                <c:pt idx="1062">
                  <c:v>43859</c:v>
                </c:pt>
                <c:pt idx="1063">
                  <c:v>43860</c:v>
                </c:pt>
                <c:pt idx="1064">
                  <c:v>43861</c:v>
                </c:pt>
                <c:pt idx="1065">
                  <c:v>43864</c:v>
                </c:pt>
                <c:pt idx="1066">
                  <c:v>43865</c:v>
                </c:pt>
                <c:pt idx="1067">
                  <c:v>43866</c:v>
                </c:pt>
                <c:pt idx="1068">
                  <c:v>43867</c:v>
                </c:pt>
                <c:pt idx="1069">
                  <c:v>43868</c:v>
                </c:pt>
                <c:pt idx="1070">
                  <c:v>43871</c:v>
                </c:pt>
                <c:pt idx="1071">
                  <c:v>43872</c:v>
                </c:pt>
                <c:pt idx="1072">
                  <c:v>43873</c:v>
                </c:pt>
                <c:pt idx="1073">
                  <c:v>43874</c:v>
                </c:pt>
                <c:pt idx="1074">
                  <c:v>43875</c:v>
                </c:pt>
                <c:pt idx="1075">
                  <c:v>43878</c:v>
                </c:pt>
                <c:pt idx="1076">
                  <c:v>43879</c:v>
                </c:pt>
                <c:pt idx="1077">
                  <c:v>43880</c:v>
                </c:pt>
                <c:pt idx="1078">
                  <c:v>43881</c:v>
                </c:pt>
                <c:pt idx="1079">
                  <c:v>43882</c:v>
                </c:pt>
                <c:pt idx="1080">
                  <c:v>43885</c:v>
                </c:pt>
                <c:pt idx="1081">
                  <c:v>43886</c:v>
                </c:pt>
                <c:pt idx="1082">
                  <c:v>43887</c:v>
                </c:pt>
                <c:pt idx="1083">
                  <c:v>43888</c:v>
                </c:pt>
                <c:pt idx="1084">
                  <c:v>43889</c:v>
                </c:pt>
                <c:pt idx="1085">
                  <c:v>43892</c:v>
                </c:pt>
                <c:pt idx="1086">
                  <c:v>43893</c:v>
                </c:pt>
                <c:pt idx="1087">
                  <c:v>43894</c:v>
                </c:pt>
                <c:pt idx="1088">
                  <c:v>43895</c:v>
                </c:pt>
                <c:pt idx="1089">
                  <c:v>43896</c:v>
                </c:pt>
                <c:pt idx="1090">
                  <c:v>43899</c:v>
                </c:pt>
                <c:pt idx="1091">
                  <c:v>43900</c:v>
                </c:pt>
                <c:pt idx="1092">
                  <c:v>43901</c:v>
                </c:pt>
                <c:pt idx="1093">
                  <c:v>43902</c:v>
                </c:pt>
                <c:pt idx="1094">
                  <c:v>43903</c:v>
                </c:pt>
                <c:pt idx="1095">
                  <c:v>43906</c:v>
                </c:pt>
                <c:pt idx="1096">
                  <c:v>43907</c:v>
                </c:pt>
                <c:pt idx="1097">
                  <c:v>43908</c:v>
                </c:pt>
                <c:pt idx="1098">
                  <c:v>43909</c:v>
                </c:pt>
                <c:pt idx="1099">
                  <c:v>43910</c:v>
                </c:pt>
                <c:pt idx="1100">
                  <c:v>43913</c:v>
                </c:pt>
                <c:pt idx="1101">
                  <c:v>43914</c:v>
                </c:pt>
                <c:pt idx="1102">
                  <c:v>43915</c:v>
                </c:pt>
                <c:pt idx="1103">
                  <c:v>43916</c:v>
                </c:pt>
                <c:pt idx="1104">
                  <c:v>43917</c:v>
                </c:pt>
                <c:pt idx="1105">
                  <c:v>43920</c:v>
                </c:pt>
                <c:pt idx="1106">
                  <c:v>43921</c:v>
                </c:pt>
                <c:pt idx="1107">
                  <c:v>43922</c:v>
                </c:pt>
                <c:pt idx="1108">
                  <c:v>43923</c:v>
                </c:pt>
                <c:pt idx="1109">
                  <c:v>43924</c:v>
                </c:pt>
                <c:pt idx="1110">
                  <c:v>43927</c:v>
                </c:pt>
                <c:pt idx="1111">
                  <c:v>43928</c:v>
                </c:pt>
                <c:pt idx="1112">
                  <c:v>43929</c:v>
                </c:pt>
                <c:pt idx="1113">
                  <c:v>43930</c:v>
                </c:pt>
                <c:pt idx="1114">
                  <c:v>43931</c:v>
                </c:pt>
                <c:pt idx="1115">
                  <c:v>43934</c:v>
                </c:pt>
                <c:pt idx="1116">
                  <c:v>43935</c:v>
                </c:pt>
                <c:pt idx="1117">
                  <c:v>43936</c:v>
                </c:pt>
                <c:pt idx="1118">
                  <c:v>43937</c:v>
                </c:pt>
                <c:pt idx="1119">
                  <c:v>43938</c:v>
                </c:pt>
                <c:pt idx="1120">
                  <c:v>43941</c:v>
                </c:pt>
                <c:pt idx="1121">
                  <c:v>43942</c:v>
                </c:pt>
                <c:pt idx="1122">
                  <c:v>43943</c:v>
                </c:pt>
                <c:pt idx="1123">
                  <c:v>43944</c:v>
                </c:pt>
                <c:pt idx="1124">
                  <c:v>43945</c:v>
                </c:pt>
                <c:pt idx="1125">
                  <c:v>43948</c:v>
                </c:pt>
                <c:pt idx="1126">
                  <c:v>43949</c:v>
                </c:pt>
                <c:pt idx="1127">
                  <c:v>43950</c:v>
                </c:pt>
                <c:pt idx="1128">
                  <c:v>43951</c:v>
                </c:pt>
                <c:pt idx="1129">
                  <c:v>43952</c:v>
                </c:pt>
                <c:pt idx="1130">
                  <c:v>43955</c:v>
                </c:pt>
                <c:pt idx="1131">
                  <c:v>43956</c:v>
                </c:pt>
                <c:pt idx="1132">
                  <c:v>43957</c:v>
                </c:pt>
                <c:pt idx="1133">
                  <c:v>43958</c:v>
                </c:pt>
                <c:pt idx="1134">
                  <c:v>43959</c:v>
                </c:pt>
                <c:pt idx="1135">
                  <c:v>43962</c:v>
                </c:pt>
                <c:pt idx="1136">
                  <c:v>43963</c:v>
                </c:pt>
                <c:pt idx="1137">
                  <c:v>43964</c:v>
                </c:pt>
                <c:pt idx="1138">
                  <c:v>43965</c:v>
                </c:pt>
                <c:pt idx="1139">
                  <c:v>43966</c:v>
                </c:pt>
                <c:pt idx="1140">
                  <c:v>43969</c:v>
                </c:pt>
                <c:pt idx="1141">
                  <c:v>43970</c:v>
                </c:pt>
                <c:pt idx="1142">
                  <c:v>43971</c:v>
                </c:pt>
                <c:pt idx="1143">
                  <c:v>43972</c:v>
                </c:pt>
                <c:pt idx="1144">
                  <c:v>43973</c:v>
                </c:pt>
                <c:pt idx="1145">
                  <c:v>43976</c:v>
                </c:pt>
                <c:pt idx="1146">
                  <c:v>43977</c:v>
                </c:pt>
                <c:pt idx="1147">
                  <c:v>43978</c:v>
                </c:pt>
                <c:pt idx="1148">
                  <c:v>43979</c:v>
                </c:pt>
                <c:pt idx="1149">
                  <c:v>43980</c:v>
                </c:pt>
                <c:pt idx="1150">
                  <c:v>43983</c:v>
                </c:pt>
                <c:pt idx="1151">
                  <c:v>43984</c:v>
                </c:pt>
                <c:pt idx="1152">
                  <c:v>43985</c:v>
                </c:pt>
                <c:pt idx="1153">
                  <c:v>43986</c:v>
                </c:pt>
                <c:pt idx="1154">
                  <c:v>43987</c:v>
                </c:pt>
                <c:pt idx="1155">
                  <c:v>43990</c:v>
                </c:pt>
                <c:pt idx="1156">
                  <c:v>43991</c:v>
                </c:pt>
                <c:pt idx="1157">
                  <c:v>43992</c:v>
                </c:pt>
                <c:pt idx="1158">
                  <c:v>43993</c:v>
                </c:pt>
                <c:pt idx="1159">
                  <c:v>43994</c:v>
                </c:pt>
                <c:pt idx="1160">
                  <c:v>43997</c:v>
                </c:pt>
                <c:pt idx="1161">
                  <c:v>43998</c:v>
                </c:pt>
                <c:pt idx="1162">
                  <c:v>43999</c:v>
                </c:pt>
                <c:pt idx="1163">
                  <c:v>44000</c:v>
                </c:pt>
                <c:pt idx="1164">
                  <c:v>44001</c:v>
                </c:pt>
                <c:pt idx="1165">
                  <c:v>44004</c:v>
                </c:pt>
                <c:pt idx="1166">
                  <c:v>44005</c:v>
                </c:pt>
                <c:pt idx="1167">
                  <c:v>44006</c:v>
                </c:pt>
                <c:pt idx="1168">
                  <c:v>44007</c:v>
                </c:pt>
                <c:pt idx="1169">
                  <c:v>44008</c:v>
                </c:pt>
                <c:pt idx="1170">
                  <c:v>44011</c:v>
                </c:pt>
                <c:pt idx="1171">
                  <c:v>44012</c:v>
                </c:pt>
                <c:pt idx="1172">
                  <c:v>44013</c:v>
                </c:pt>
                <c:pt idx="1173">
                  <c:v>44014</c:v>
                </c:pt>
                <c:pt idx="1174">
                  <c:v>44015</c:v>
                </c:pt>
                <c:pt idx="1175">
                  <c:v>44018</c:v>
                </c:pt>
                <c:pt idx="1176">
                  <c:v>44019</c:v>
                </c:pt>
                <c:pt idx="1177">
                  <c:v>44020</c:v>
                </c:pt>
                <c:pt idx="1178">
                  <c:v>44021</c:v>
                </c:pt>
                <c:pt idx="1179">
                  <c:v>44022</c:v>
                </c:pt>
                <c:pt idx="1180">
                  <c:v>44025</c:v>
                </c:pt>
                <c:pt idx="1181">
                  <c:v>44026</c:v>
                </c:pt>
                <c:pt idx="1182">
                  <c:v>44027</c:v>
                </c:pt>
                <c:pt idx="1183">
                  <c:v>44028</c:v>
                </c:pt>
                <c:pt idx="1184">
                  <c:v>44029</c:v>
                </c:pt>
                <c:pt idx="1185">
                  <c:v>44032</c:v>
                </c:pt>
                <c:pt idx="1186">
                  <c:v>44033</c:v>
                </c:pt>
                <c:pt idx="1187">
                  <c:v>44034</c:v>
                </c:pt>
                <c:pt idx="1188">
                  <c:v>44035</c:v>
                </c:pt>
                <c:pt idx="1189">
                  <c:v>44036</c:v>
                </c:pt>
                <c:pt idx="1190">
                  <c:v>44039</c:v>
                </c:pt>
                <c:pt idx="1191">
                  <c:v>44040</c:v>
                </c:pt>
                <c:pt idx="1192">
                  <c:v>44041</c:v>
                </c:pt>
                <c:pt idx="1193">
                  <c:v>44042</c:v>
                </c:pt>
                <c:pt idx="1194">
                  <c:v>44043</c:v>
                </c:pt>
                <c:pt idx="1195">
                  <c:v>44046</c:v>
                </c:pt>
                <c:pt idx="1196">
                  <c:v>44047</c:v>
                </c:pt>
                <c:pt idx="1197">
                  <c:v>44048</c:v>
                </c:pt>
                <c:pt idx="1198">
                  <c:v>44049</c:v>
                </c:pt>
                <c:pt idx="1199">
                  <c:v>44050</c:v>
                </c:pt>
                <c:pt idx="1200">
                  <c:v>44053</c:v>
                </c:pt>
                <c:pt idx="1201">
                  <c:v>44054</c:v>
                </c:pt>
                <c:pt idx="1202">
                  <c:v>44055</c:v>
                </c:pt>
                <c:pt idx="1203">
                  <c:v>44056</c:v>
                </c:pt>
                <c:pt idx="1204">
                  <c:v>44057</c:v>
                </c:pt>
                <c:pt idx="1205">
                  <c:v>44060</c:v>
                </c:pt>
                <c:pt idx="1206">
                  <c:v>44061</c:v>
                </c:pt>
                <c:pt idx="1207">
                  <c:v>44062</c:v>
                </c:pt>
                <c:pt idx="1208">
                  <c:v>44063</c:v>
                </c:pt>
                <c:pt idx="1209">
                  <c:v>44064</c:v>
                </c:pt>
                <c:pt idx="1210">
                  <c:v>44067</c:v>
                </c:pt>
                <c:pt idx="1211">
                  <c:v>44068</c:v>
                </c:pt>
                <c:pt idx="1212">
                  <c:v>44069</c:v>
                </c:pt>
                <c:pt idx="1213">
                  <c:v>44070</c:v>
                </c:pt>
                <c:pt idx="1214">
                  <c:v>44071</c:v>
                </c:pt>
                <c:pt idx="1215">
                  <c:v>44074</c:v>
                </c:pt>
                <c:pt idx="1216">
                  <c:v>44075</c:v>
                </c:pt>
                <c:pt idx="1217">
                  <c:v>44076</c:v>
                </c:pt>
                <c:pt idx="1218">
                  <c:v>44077</c:v>
                </c:pt>
                <c:pt idx="1219">
                  <c:v>44078</c:v>
                </c:pt>
                <c:pt idx="1220">
                  <c:v>44081</c:v>
                </c:pt>
                <c:pt idx="1221">
                  <c:v>44082</c:v>
                </c:pt>
                <c:pt idx="1222">
                  <c:v>44083</c:v>
                </c:pt>
                <c:pt idx="1223">
                  <c:v>44084</c:v>
                </c:pt>
                <c:pt idx="1224">
                  <c:v>44085</c:v>
                </c:pt>
                <c:pt idx="1225">
                  <c:v>44088</c:v>
                </c:pt>
                <c:pt idx="1226">
                  <c:v>44089</c:v>
                </c:pt>
                <c:pt idx="1227">
                  <c:v>44090</c:v>
                </c:pt>
                <c:pt idx="1228">
                  <c:v>44091</c:v>
                </c:pt>
                <c:pt idx="1229">
                  <c:v>44092</c:v>
                </c:pt>
                <c:pt idx="1230">
                  <c:v>44095</c:v>
                </c:pt>
                <c:pt idx="1231">
                  <c:v>44096</c:v>
                </c:pt>
                <c:pt idx="1232">
                  <c:v>44097</c:v>
                </c:pt>
                <c:pt idx="1233">
                  <c:v>44098</c:v>
                </c:pt>
                <c:pt idx="1234">
                  <c:v>44099</c:v>
                </c:pt>
                <c:pt idx="1235">
                  <c:v>44102</c:v>
                </c:pt>
                <c:pt idx="1236">
                  <c:v>44103</c:v>
                </c:pt>
                <c:pt idx="1237">
                  <c:v>44104</c:v>
                </c:pt>
                <c:pt idx="1238">
                  <c:v>44105</c:v>
                </c:pt>
                <c:pt idx="1239">
                  <c:v>44106</c:v>
                </c:pt>
                <c:pt idx="1240">
                  <c:v>44109</c:v>
                </c:pt>
                <c:pt idx="1241">
                  <c:v>44110</c:v>
                </c:pt>
                <c:pt idx="1242">
                  <c:v>44111</c:v>
                </c:pt>
                <c:pt idx="1243">
                  <c:v>44112</c:v>
                </c:pt>
                <c:pt idx="1244">
                  <c:v>44113</c:v>
                </c:pt>
                <c:pt idx="1245">
                  <c:v>44116</c:v>
                </c:pt>
                <c:pt idx="1246">
                  <c:v>44117</c:v>
                </c:pt>
                <c:pt idx="1247">
                  <c:v>44118</c:v>
                </c:pt>
                <c:pt idx="1248">
                  <c:v>44119</c:v>
                </c:pt>
                <c:pt idx="1249">
                  <c:v>44120</c:v>
                </c:pt>
                <c:pt idx="1250">
                  <c:v>44123</c:v>
                </c:pt>
                <c:pt idx="1251">
                  <c:v>44124</c:v>
                </c:pt>
                <c:pt idx="1252">
                  <c:v>44125</c:v>
                </c:pt>
                <c:pt idx="1253">
                  <c:v>44126</c:v>
                </c:pt>
                <c:pt idx="1254">
                  <c:v>44127</c:v>
                </c:pt>
                <c:pt idx="1255">
                  <c:v>44130</c:v>
                </c:pt>
                <c:pt idx="1256">
                  <c:v>44131</c:v>
                </c:pt>
                <c:pt idx="1257">
                  <c:v>44132</c:v>
                </c:pt>
                <c:pt idx="1258">
                  <c:v>44133</c:v>
                </c:pt>
                <c:pt idx="1259">
                  <c:v>44134</c:v>
                </c:pt>
                <c:pt idx="1260">
                  <c:v>44137</c:v>
                </c:pt>
                <c:pt idx="1261">
                  <c:v>44138</c:v>
                </c:pt>
                <c:pt idx="1262">
                  <c:v>44139</c:v>
                </c:pt>
                <c:pt idx="1263">
                  <c:v>44140</c:v>
                </c:pt>
                <c:pt idx="1264">
                  <c:v>44141</c:v>
                </c:pt>
                <c:pt idx="1265">
                  <c:v>44144</c:v>
                </c:pt>
                <c:pt idx="1266">
                  <c:v>44145</c:v>
                </c:pt>
                <c:pt idx="1267">
                  <c:v>44146</c:v>
                </c:pt>
                <c:pt idx="1268">
                  <c:v>44147</c:v>
                </c:pt>
                <c:pt idx="1269">
                  <c:v>44148</c:v>
                </c:pt>
                <c:pt idx="1270">
                  <c:v>44151</c:v>
                </c:pt>
                <c:pt idx="1271">
                  <c:v>44152</c:v>
                </c:pt>
                <c:pt idx="1272">
                  <c:v>44153</c:v>
                </c:pt>
                <c:pt idx="1273">
                  <c:v>44154</c:v>
                </c:pt>
                <c:pt idx="1274">
                  <c:v>44155</c:v>
                </c:pt>
                <c:pt idx="1275">
                  <c:v>44158</c:v>
                </c:pt>
                <c:pt idx="1276">
                  <c:v>44159</c:v>
                </c:pt>
                <c:pt idx="1277">
                  <c:v>44160</c:v>
                </c:pt>
                <c:pt idx="1278">
                  <c:v>44161</c:v>
                </c:pt>
                <c:pt idx="1279">
                  <c:v>44162</c:v>
                </c:pt>
                <c:pt idx="1280">
                  <c:v>44165</c:v>
                </c:pt>
                <c:pt idx="1281">
                  <c:v>44166</c:v>
                </c:pt>
                <c:pt idx="1282">
                  <c:v>44167</c:v>
                </c:pt>
                <c:pt idx="1283">
                  <c:v>44168</c:v>
                </c:pt>
                <c:pt idx="1284">
                  <c:v>44169</c:v>
                </c:pt>
                <c:pt idx="1285">
                  <c:v>44172</c:v>
                </c:pt>
                <c:pt idx="1286">
                  <c:v>44173</c:v>
                </c:pt>
                <c:pt idx="1287">
                  <c:v>44174</c:v>
                </c:pt>
                <c:pt idx="1288">
                  <c:v>44175</c:v>
                </c:pt>
                <c:pt idx="1289">
                  <c:v>44176</c:v>
                </c:pt>
                <c:pt idx="1290">
                  <c:v>44179</c:v>
                </c:pt>
                <c:pt idx="1291">
                  <c:v>44180</c:v>
                </c:pt>
                <c:pt idx="1292">
                  <c:v>44181</c:v>
                </c:pt>
                <c:pt idx="1293">
                  <c:v>44182</c:v>
                </c:pt>
                <c:pt idx="1294">
                  <c:v>44183</c:v>
                </c:pt>
                <c:pt idx="1295">
                  <c:v>44186</c:v>
                </c:pt>
                <c:pt idx="1296">
                  <c:v>44187</c:v>
                </c:pt>
                <c:pt idx="1297">
                  <c:v>44188</c:v>
                </c:pt>
                <c:pt idx="1298">
                  <c:v>44189</c:v>
                </c:pt>
                <c:pt idx="1299">
                  <c:v>44190</c:v>
                </c:pt>
                <c:pt idx="1300">
                  <c:v>44193</c:v>
                </c:pt>
                <c:pt idx="1301">
                  <c:v>44194</c:v>
                </c:pt>
                <c:pt idx="1302">
                  <c:v>44195</c:v>
                </c:pt>
                <c:pt idx="1303">
                  <c:v>44196</c:v>
                </c:pt>
                <c:pt idx="1304">
                  <c:v>44197</c:v>
                </c:pt>
                <c:pt idx="1305">
                  <c:v>44200</c:v>
                </c:pt>
                <c:pt idx="1306">
                  <c:v>44201</c:v>
                </c:pt>
                <c:pt idx="1307">
                  <c:v>44202</c:v>
                </c:pt>
                <c:pt idx="1308">
                  <c:v>44203</c:v>
                </c:pt>
                <c:pt idx="1309">
                  <c:v>44204</c:v>
                </c:pt>
                <c:pt idx="1310">
                  <c:v>44207</c:v>
                </c:pt>
                <c:pt idx="1311">
                  <c:v>44208</c:v>
                </c:pt>
                <c:pt idx="1312">
                  <c:v>44209</c:v>
                </c:pt>
                <c:pt idx="1313">
                  <c:v>44210</c:v>
                </c:pt>
                <c:pt idx="1314">
                  <c:v>44211</c:v>
                </c:pt>
                <c:pt idx="1315">
                  <c:v>44214</c:v>
                </c:pt>
                <c:pt idx="1316">
                  <c:v>44215</c:v>
                </c:pt>
                <c:pt idx="1317">
                  <c:v>44216</c:v>
                </c:pt>
                <c:pt idx="1318">
                  <c:v>44217</c:v>
                </c:pt>
                <c:pt idx="1319">
                  <c:v>44218</c:v>
                </c:pt>
                <c:pt idx="1320">
                  <c:v>44221</c:v>
                </c:pt>
                <c:pt idx="1321">
                  <c:v>44222</c:v>
                </c:pt>
                <c:pt idx="1322">
                  <c:v>44223</c:v>
                </c:pt>
                <c:pt idx="1323">
                  <c:v>44224</c:v>
                </c:pt>
                <c:pt idx="1324">
                  <c:v>44225</c:v>
                </c:pt>
                <c:pt idx="1325">
                  <c:v>44228</c:v>
                </c:pt>
                <c:pt idx="1326">
                  <c:v>44229</c:v>
                </c:pt>
                <c:pt idx="1327">
                  <c:v>44230</c:v>
                </c:pt>
                <c:pt idx="1328">
                  <c:v>44231</c:v>
                </c:pt>
                <c:pt idx="1329">
                  <c:v>44232</c:v>
                </c:pt>
                <c:pt idx="1330">
                  <c:v>44235</c:v>
                </c:pt>
                <c:pt idx="1331">
                  <c:v>44236</c:v>
                </c:pt>
                <c:pt idx="1332">
                  <c:v>44237</c:v>
                </c:pt>
                <c:pt idx="1333">
                  <c:v>44238</c:v>
                </c:pt>
                <c:pt idx="1334">
                  <c:v>44239</c:v>
                </c:pt>
                <c:pt idx="1335">
                  <c:v>44242</c:v>
                </c:pt>
                <c:pt idx="1336">
                  <c:v>44243</c:v>
                </c:pt>
                <c:pt idx="1337">
                  <c:v>44244</c:v>
                </c:pt>
                <c:pt idx="1338">
                  <c:v>44245</c:v>
                </c:pt>
                <c:pt idx="1339">
                  <c:v>44246</c:v>
                </c:pt>
                <c:pt idx="1340">
                  <c:v>44249</c:v>
                </c:pt>
                <c:pt idx="1341">
                  <c:v>44250</c:v>
                </c:pt>
                <c:pt idx="1342">
                  <c:v>44251</c:v>
                </c:pt>
                <c:pt idx="1343">
                  <c:v>44252</c:v>
                </c:pt>
                <c:pt idx="1344">
                  <c:v>44253</c:v>
                </c:pt>
                <c:pt idx="1345">
                  <c:v>44256</c:v>
                </c:pt>
                <c:pt idx="1346">
                  <c:v>44257</c:v>
                </c:pt>
                <c:pt idx="1347">
                  <c:v>44258</c:v>
                </c:pt>
                <c:pt idx="1348">
                  <c:v>44259</c:v>
                </c:pt>
                <c:pt idx="1349">
                  <c:v>44260</c:v>
                </c:pt>
                <c:pt idx="1350">
                  <c:v>44263</c:v>
                </c:pt>
                <c:pt idx="1351">
                  <c:v>44264</c:v>
                </c:pt>
                <c:pt idx="1352">
                  <c:v>44265</c:v>
                </c:pt>
                <c:pt idx="1353">
                  <c:v>44266</c:v>
                </c:pt>
                <c:pt idx="1354">
                  <c:v>44267</c:v>
                </c:pt>
                <c:pt idx="1355">
                  <c:v>44270</c:v>
                </c:pt>
                <c:pt idx="1356">
                  <c:v>44271</c:v>
                </c:pt>
                <c:pt idx="1357">
                  <c:v>44272</c:v>
                </c:pt>
                <c:pt idx="1358">
                  <c:v>44273</c:v>
                </c:pt>
                <c:pt idx="1359">
                  <c:v>44274</c:v>
                </c:pt>
                <c:pt idx="1360">
                  <c:v>44277</c:v>
                </c:pt>
                <c:pt idx="1361">
                  <c:v>44278</c:v>
                </c:pt>
                <c:pt idx="1362">
                  <c:v>44279</c:v>
                </c:pt>
                <c:pt idx="1363">
                  <c:v>44280</c:v>
                </c:pt>
                <c:pt idx="1364">
                  <c:v>44281</c:v>
                </c:pt>
                <c:pt idx="1365">
                  <c:v>44284</c:v>
                </c:pt>
                <c:pt idx="1366">
                  <c:v>44285</c:v>
                </c:pt>
                <c:pt idx="1367">
                  <c:v>44286</c:v>
                </c:pt>
                <c:pt idx="1368">
                  <c:v>44287</c:v>
                </c:pt>
                <c:pt idx="1369">
                  <c:v>44288</c:v>
                </c:pt>
                <c:pt idx="1370">
                  <c:v>44291</c:v>
                </c:pt>
                <c:pt idx="1371">
                  <c:v>44292</c:v>
                </c:pt>
                <c:pt idx="1372">
                  <c:v>44293</c:v>
                </c:pt>
                <c:pt idx="1373">
                  <c:v>44294</c:v>
                </c:pt>
                <c:pt idx="1374">
                  <c:v>44295</c:v>
                </c:pt>
                <c:pt idx="1375">
                  <c:v>44298</c:v>
                </c:pt>
                <c:pt idx="1376">
                  <c:v>44299</c:v>
                </c:pt>
                <c:pt idx="1377">
                  <c:v>44300</c:v>
                </c:pt>
                <c:pt idx="1378">
                  <c:v>44301</c:v>
                </c:pt>
                <c:pt idx="1379">
                  <c:v>44302</c:v>
                </c:pt>
                <c:pt idx="1380">
                  <c:v>44305</c:v>
                </c:pt>
                <c:pt idx="1381">
                  <c:v>44306</c:v>
                </c:pt>
                <c:pt idx="1382">
                  <c:v>44307</c:v>
                </c:pt>
                <c:pt idx="1383">
                  <c:v>44308</c:v>
                </c:pt>
                <c:pt idx="1384">
                  <c:v>44309</c:v>
                </c:pt>
                <c:pt idx="1385">
                  <c:v>44312</c:v>
                </c:pt>
                <c:pt idx="1386">
                  <c:v>44313</c:v>
                </c:pt>
                <c:pt idx="1387">
                  <c:v>44314</c:v>
                </c:pt>
                <c:pt idx="1388">
                  <c:v>44315</c:v>
                </c:pt>
                <c:pt idx="1389">
                  <c:v>44316</c:v>
                </c:pt>
                <c:pt idx="1390">
                  <c:v>44319</c:v>
                </c:pt>
                <c:pt idx="1391">
                  <c:v>44320</c:v>
                </c:pt>
                <c:pt idx="1392">
                  <c:v>44321</c:v>
                </c:pt>
                <c:pt idx="1393">
                  <c:v>44322</c:v>
                </c:pt>
                <c:pt idx="1394">
                  <c:v>44323</c:v>
                </c:pt>
                <c:pt idx="1395">
                  <c:v>44326</c:v>
                </c:pt>
                <c:pt idx="1396">
                  <c:v>44327</c:v>
                </c:pt>
                <c:pt idx="1397">
                  <c:v>44328</c:v>
                </c:pt>
                <c:pt idx="1398">
                  <c:v>44329</c:v>
                </c:pt>
                <c:pt idx="1399">
                  <c:v>44330</c:v>
                </c:pt>
                <c:pt idx="1400">
                  <c:v>44333</c:v>
                </c:pt>
                <c:pt idx="1401">
                  <c:v>44334</c:v>
                </c:pt>
                <c:pt idx="1402">
                  <c:v>44335</c:v>
                </c:pt>
                <c:pt idx="1403">
                  <c:v>44336</c:v>
                </c:pt>
                <c:pt idx="1404">
                  <c:v>44337</c:v>
                </c:pt>
                <c:pt idx="1405">
                  <c:v>44340</c:v>
                </c:pt>
                <c:pt idx="1406">
                  <c:v>44341</c:v>
                </c:pt>
                <c:pt idx="1407">
                  <c:v>44342</c:v>
                </c:pt>
                <c:pt idx="1408">
                  <c:v>44343</c:v>
                </c:pt>
                <c:pt idx="1409">
                  <c:v>44344</c:v>
                </c:pt>
                <c:pt idx="1410">
                  <c:v>44347</c:v>
                </c:pt>
                <c:pt idx="1411">
                  <c:v>44348</c:v>
                </c:pt>
                <c:pt idx="1412">
                  <c:v>44349</c:v>
                </c:pt>
                <c:pt idx="1413">
                  <c:v>44350</c:v>
                </c:pt>
                <c:pt idx="1414">
                  <c:v>44351</c:v>
                </c:pt>
                <c:pt idx="1415">
                  <c:v>44354</c:v>
                </c:pt>
                <c:pt idx="1416">
                  <c:v>44355</c:v>
                </c:pt>
                <c:pt idx="1417">
                  <c:v>44356</c:v>
                </c:pt>
                <c:pt idx="1418">
                  <c:v>44357</c:v>
                </c:pt>
                <c:pt idx="1419">
                  <c:v>44358</c:v>
                </c:pt>
                <c:pt idx="1420">
                  <c:v>44361</c:v>
                </c:pt>
                <c:pt idx="1421">
                  <c:v>44362</c:v>
                </c:pt>
                <c:pt idx="1422">
                  <c:v>44363</c:v>
                </c:pt>
                <c:pt idx="1423">
                  <c:v>44364</c:v>
                </c:pt>
                <c:pt idx="1424">
                  <c:v>44365</c:v>
                </c:pt>
                <c:pt idx="1425">
                  <c:v>44368</c:v>
                </c:pt>
                <c:pt idx="1426">
                  <c:v>44369</c:v>
                </c:pt>
                <c:pt idx="1427">
                  <c:v>44370</c:v>
                </c:pt>
                <c:pt idx="1428">
                  <c:v>44371</c:v>
                </c:pt>
                <c:pt idx="1429">
                  <c:v>44372</c:v>
                </c:pt>
                <c:pt idx="1430">
                  <c:v>44375</c:v>
                </c:pt>
                <c:pt idx="1431">
                  <c:v>44376</c:v>
                </c:pt>
                <c:pt idx="1432">
                  <c:v>44377</c:v>
                </c:pt>
                <c:pt idx="1433">
                  <c:v>44378</c:v>
                </c:pt>
                <c:pt idx="1434">
                  <c:v>44379</c:v>
                </c:pt>
                <c:pt idx="1435">
                  <c:v>44382</c:v>
                </c:pt>
                <c:pt idx="1436">
                  <c:v>44383</c:v>
                </c:pt>
                <c:pt idx="1437">
                  <c:v>44384</c:v>
                </c:pt>
                <c:pt idx="1438">
                  <c:v>44385</c:v>
                </c:pt>
                <c:pt idx="1439">
                  <c:v>44386</c:v>
                </c:pt>
                <c:pt idx="1440">
                  <c:v>44389</c:v>
                </c:pt>
                <c:pt idx="1441">
                  <c:v>44390</c:v>
                </c:pt>
                <c:pt idx="1442">
                  <c:v>44391</c:v>
                </c:pt>
                <c:pt idx="1443">
                  <c:v>44392</c:v>
                </c:pt>
                <c:pt idx="1444">
                  <c:v>44393</c:v>
                </c:pt>
                <c:pt idx="1445">
                  <c:v>44396</c:v>
                </c:pt>
                <c:pt idx="1446">
                  <c:v>44397</c:v>
                </c:pt>
                <c:pt idx="1447">
                  <c:v>44398</c:v>
                </c:pt>
                <c:pt idx="1448">
                  <c:v>44399</c:v>
                </c:pt>
                <c:pt idx="1449">
                  <c:v>44400</c:v>
                </c:pt>
                <c:pt idx="1450">
                  <c:v>44403</c:v>
                </c:pt>
                <c:pt idx="1451">
                  <c:v>44404</c:v>
                </c:pt>
                <c:pt idx="1452">
                  <c:v>44405</c:v>
                </c:pt>
                <c:pt idx="1453">
                  <c:v>44406</c:v>
                </c:pt>
                <c:pt idx="1454">
                  <c:v>44407</c:v>
                </c:pt>
                <c:pt idx="1455">
                  <c:v>44410</c:v>
                </c:pt>
                <c:pt idx="1456">
                  <c:v>44411</c:v>
                </c:pt>
                <c:pt idx="1457">
                  <c:v>44412</c:v>
                </c:pt>
                <c:pt idx="1458">
                  <c:v>44413</c:v>
                </c:pt>
                <c:pt idx="1459">
                  <c:v>44414</c:v>
                </c:pt>
                <c:pt idx="1460">
                  <c:v>44417</c:v>
                </c:pt>
                <c:pt idx="1461">
                  <c:v>44418</c:v>
                </c:pt>
                <c:pt idx="1462">
                  <c:v>44419</c:v>
                </c:pt>
                <c:pt idx="1463">
                  <c:v>44420</c:v>
                </c:pt>
                <c:pt idx="1464">
                  <c:v>44421</c:v>
                </c:pt>
                <c:pt idx="1465">
                  <c:v>44424</c:v>
                </c:pt>
                <c:pt idx="1466">
                  <c:v>44425</c:v>
                </c:pt>
                <c:pt idx="1467">
                  <c:v>44426</c:v>
                </c:pt>
                <c:pt idx="1468">
                  <c:v>44427</c:v>
                </c:pt>
                <c:pt idx="1469">
                  <c:v>44428</c:v>
                </c:pt>
                <c:pt idx="1470">
                  <c:v>44431</c:v>
                </c:pt>
                <c:pt idx="1471">
                  <c:v>44432</c:v>
                </c:pt>
                <c:pt idx="1472">
                  <c:v>44433</c:v>
                </c:pt>
                <c:pt idx="1473">
                  <c:v>44434</c:v>
                </c:pt>
                <c:pt idx="1474">
                  <c:v>44435</c:v>
                </c:pt>
                <c:pt idx="1475">
                  <c:v>44438</c:v>
                </c:pt>
                <c:pt idx="1476">
                  <c:v>44439</c:v>
                </c:pt>
                <c:pt idx="1477">
                  <c:v>44440</c:v>
                </c:pt>
                <c:pt idx="1478">
                  <c:v>44441</c:v>
                </c:pt>
                <c:pt idx="1479">
                  <c:v>44442</c:v>
                </c:pt>
                <c:pt idx="1480">
                  <c:v>44445</c:v>
                </c:pt>
                <c:pt idx="1481">
                  <c:v>44446</c:v>
                </c:pt>
                <c:pt idx="1482">
                  <c:v>44447</c:v>
                </c:pt>
                <c:pt idx="1483">
                  <c:v>44448</c:v>
                </c:pt>
                <c:pt idx="1484">
                  <c:v>44449</c:v>
                </c:pt>
                <c:pt idx="1485">
                  <c:v>44452</c:v>
                </c:pt>
                <c:pt idx="1486">
                  <c:v>44453</c:v>
                </c:pt>
                <c:pt idx="1487">
                  <c:v>44454</c:v>
                </c:pt>
                <c:pt idx="1488">
                  <c:v>44455</c:v>
                </c:pt>
                <c:pt idx="1489">
                  <c:v>44456</c:v>
                </c:pt>
                <c:pt idx="1490">
                  <c:v>44459</c:v>
                </c:pt>
                <c:pt idx="1491">
                  <c:v>44460</c:v>
                </c:pt>
                <c:pt idx="1492">
                  <c:v>44461</c:v>
                </c:pt>
                <c:pt idx="1493">
                  <c:v>44462</c:v>
                </c:pt>
                <c:pt idx="1494">
                  <c:v>44463</c:v>
                </c:pt>
                <c:pt idx="1495">
                  <c:v>44466</c:v>
                </c:pt>
                <c:pt idx="1496">
                  <c:v>44467</c:v>
                </c:pt>
                <c:pt idx="1497">
                  <c:v>44468</c:v>
                </c:pt>
                <c:pt idx="1498">
                  <c:v>44469</c:v>
                </c:pt>
                <c:pt idx="1499">
                  <c:v>44470</c:v>
                </c:pt>
                <c:pt idx="1500">
                  <c:v>44473</c:v>
                </c:pt>
                <c:pt idx="1501">
                  <c:v>44474</c:v>
                </c:pt>
                <c:pt idx="1502">
                  <c:v>44475</c:v>
                </c:pt>
                <c:pt idx="1503">
                  <c:v>44476</c:v>
                </c:pt>
                <c:pt idx="1504">
                  <c:v>44477</c:v>
                </c:pt>
                <c:pt idx="1505">
                  <c:v>44480</c:v>
                </c:pt>
                <c:pt idx="1506">
                  <c:v>44481</c:v>
                </c:pt>
                <c:pt idx="1507">
                  <c:v>44482</c:v>
                </c:pt>
                <c:pt idx="1508">
                  <c:v>44483</c:v>
                </c:pt>
                <c:pt idx="1509">
                  <c:v>44484</c:v>
                </c:pt>
                <c:pt idx="1510">
                  <c:v>44487</c:v>
                </c:pt>
                <c:pt idx="1511">
                  <c:v>44488</c:v>
                </c:pt>
                <c:pt idx="1512">
                  <c:v>44489</c:v>
                </c:pt>
                <c:pt idx="1513">
                  <c:v>44490</c:v>
                </c:pt>
                <c:pt idx="1514">
                  <c:v>44491</c:v>
                </c:pt>
                <c:pt idx="1515">
                  <c:v>44494</c:v>
                </c:pt>
                <c:pt idx="1516">
                  <c:v>44495</c:v>
                </c:pt>
                <c:pt idx="1517">
                  <c:v>44496</c:v>
                </c:pt>
                <c:pt idx="1518">
                  <c:v>44497</c:v>
                </c:pt>
                <c:pt idx="1519">
                  <c:v>44498</c:v>
                </c:pt>
                <c:pt idx="1520">
                  <c:v>44501</c:v>
                </c:pt>
                <c:pt idx="1521">
                  <c:v>44502</c:v>
                </c:pt>
                <c:pt idx="1522">
                  <c:v>44503</c:v>
                </c:pt>
                <c:pt idx="1523">
                  <c:v>44504</c:v>
                </c:pt>
                <c:pt idx="1524">
                  <c:v>44505</c:v>
                </c:pt>
                <c:pt idx="1525">
                  <c:v>44508</c:v>
                </c:pt>
                <c:pt idx="1526">
                  <c:v>44509</c:v>
                </c:pt>
                <c:pt idx="1527">
                  <c:v>44510</c:v>
                </c:pt>
                <c:pt idx="1528">
                  <c:v>44511</c:v>
                </c:pt>
                <c:pt idx="1529">
                  <c:v>44512</c:v>
                </c:pt>
                <c:pt idx="1530">
                  <c:v>44515</c:v>
                </c:pt>
                <c:pt idx="1531">
                  <c:v>44516</c:v>
                </c:pt>
                <c:pt idx="1532">
                  <c:v>44517</c:v>
                </c:pt>
                <c:pt idx="1533">
                  <c:v>44518</c:v>
                </c:pt>
                <c:pt idx="1534">
                  <c:v>44519</c:v>
                </c:pt>
                <c:pt idx="1535">
                  <c:v>44522</c:v>
                </c:pt>
                <c:pt idx="1536">
                  <c:v>44523</c:v>
                </c:pt>
                <c:pt idx="1537">
                  <c:v>44524</c:v>
                </c:pt>
                <c:pt idx="1538">
                  <c:v>44525</c:v>
                </c:pt>
                <c:pt idx="1539">
                  <c:v>44526</c:v>
                </c:pt>
                <c:pt idx="1540">
                  <c:v>44529</c:v>
                </c:pt>
                <c:pt idx="1541">
                  <c:v>44530</c:v>
                </c:pt>
                <c:pt idx="1542">
                  <c:v>44531</c:v>
                </c:pt>
                <c:pt idx="1543">
                  <c:v>44532</c:v>
                </c:pt>
                <c:pt idx="1544">
                  <c:v>44533</c:v>
                </c:pt>
                <c:pt idx="1545">
                  <c:v>44536</c:v>
                </c:pt>
                <c:pt idx="1546">
                  <c:v>44537</c:v>
                </c:pt>
                <c:pt idx="1547">
                  <c:v>44538</c:v>
                </c:pt>
                <c:pt idx="1548">
                  <c:v>44539</c:v>
                </c:pt>
                <c:pt idx="1549">
                  <c:v>44540</c:v>
                </c:pt>
                <c:pt idx="1550">
                  <c:v>44543</c:v>
                </c:pt>
                <c:pt idx="1551">
                  <c:v>44544</c:v>
                </c:pt>
                <c:pt idx="1552">
                  <c:v>44545</c:v>
                </c:pt>
                <c:pt idx="1553">
                  <c:v>44546</c:v>
                </c:pt>
                <c:pt idx="1554">
                  <c:v>44547</c:v>
                </c:pt>
                <c:pt idx="1555">
                  <c:v>44550</c:v>
                </c:pt>
                <c:pt idx="1556">
                  <c:v>44551</c:v>
                </c:pt>
                <c:pt idx="1557">
                  <c:v>44552</c:v>
                </c:pt>
                <c:pt idx="1558">
                  <c:v>44553</c:v>
                </c:pt>
                <c:pt idx="1559">
                  <c:v>44554</c:v>
                </c:pt>
                <c:pt idx="1560">
                  <c:v>44557</c:v>
                </c:pt>
                <c:pt idx="1561">
                  <c:v>44558</c:v>
                </c:pt>
                <c:pt idx="1562">
                  <c:v>44559</c:v>
                </c:pt>
                <c:pt idx="1563">
                  <c:v>44560</c:v>
                </c:pt>
                <c:pt idx="1564">
                  <c:v>44561</c:v>
                </c:pt>
                <c:pt idx="1565">
                  <c:v>44564</c:v>
                </c:pt>
                <c:pt idx="1566">
                  <c:v>44565</c:v>
                </c:pt>
                <c:pt idx="1567">
                  <c:v>44566</c:v>
                </c:pt>
                <c:pt idx="1568">
                  <c:v>44567</c:v>
                </c:pt>
                <c:pt idx="1569">
                  <c:v>44568</c:v>
                </c:pt>
                <c:pt idx="1570">
                  <c:v>44571</c:v>
                </c:pt>
                <c:pt idx="1571">
                  <c:v>44572</c:v>
                </c:pt>
                <c:pt idx="1572">
                  <c:v>44573</c:v>
                </c:pt>
                <c:pt idx="1573">
                  <c:v>44574</c:v>
                </c:pt>
                <c:pt idx="1574">
                  <c:v>44575</c:v>
                </c:pt>
                <c:pt idx="1575">
                  <c:v>44578</c:v>
                </c:pt>
                <c:pt idx="1576">
                  <c:v>44579</c:v>
                </c:pt>
                <c:pt idx="1577">
                  <c:v>44580</c:v>
                </c:pt>
                <c:pt idx="1578">
                  <c:v>44581</c:v>
                </c:pt>
                <c:pt idx="1579">
                  <c:v>44582</c:v>
                </c:pt>
                <c:pt idx="1580">
                  <c:v>44585</c:v>
                </c:pt>
                <c:pt idx="1581">
                  <c:v>44586</c:v>
                </c:pt>
                <c:pt idx="1582">
                  <c:v>44587</c:v>
                </c:pt>
                <c:pt idx="1583">
                  <c:v>44588</c:v>
                </c:pt>
                <c:pt idx="1584">
                  <c:v>44589</c:v>
                </c:pt>
                <c:pt idx="1585">
                  <c:v>44592</c:v>
                </c:pt>
                <c:pt idx="1586">
                  <c:v>44593</c:v>
                </c:pt>
                <c:pt idx="1587">
                  <c:v>44594</c:v>
                </c:pt>
                <c:pt idx="1588">
                  <c:v>44595</c:v>
                </c:pt>
                <c:pt idx="1589">
                  <c:v>44596</c:v>
                </c:pt>
                <c:pt idx="1590">
                  <c:v>44599</c:v>
                </c:pt>
                <c:pt idx="1591">
                  <c:v>44600</c:v>
                </c:pt>
                <c:pt idx="1592">
                  <c:v>44601</c:v>
                </c:pt>
                <c:pt idx="1593">
                  <c:v>44602</c:v>
                </c:pt>
                <c:pt idx="1594">
                  <c:v>44603</c:v>
                </c:pt>
                <c:pt idx="1595">
                  <c:v>44606</c:v>
                </c:pt>
                <c:pt idx="1596">
                  <c:v>44607</c:v>
                </c:pt>
                <c:pt idx="1597">
                  <c:v>44608</c:v>
                </c:pt>
                <c:pt idx="1598">
                  <c:v>44609</c:v>
                </c:pt>
                <c:pt idx="1599">
                  <c:v>44610</c:v>
                </c:pt>
                <c:pt idx="1600">
                  <c:v>44613</c:v>
                </c:pt>
                <c:pt idx="1601">
                  <c:v>44614</c:v>
                </c:pt>
                <c:pt idx="1602">
                  <c:v>44615</c:v>
                </c:pt>
                <c:pt idx="1603">
                  <c:v>44616</c:v>
                </c:pt>
                <c:pt idx="1604">
                  <c:v>44617</c:v>
                </c:pt>
                <c:pt idx="1605">
                  <c:v>44620</c:v>
                </c:pt>
                <c:pt idx="1606">
                  <c:v>44621</c:v>
                </c:pt>
                <c:pt idx="1607">
                  <c:v>44622</c:v>
                </c:pt>
                <c:pt idx="1608">
                  <c:v>44623</c:v>
                </c:pt>
                <c:pt idx="1609">
                  <c:v>44624</c:v>
                </c:pt>
                <c:pt idx="1610">
                  <c:v>44627</c:v>
                </c:pt>
                <c:pt idx="1611">
                  <c:v>44628</c:v>
                </c:pt>
                <c:pt idx="1612">
                  <c:v>44629</c:v>
                </c:pt>
                <c:pt idx="1613">
                  <c:v>44630</c:v>
                </c:pt>
                <c:pt idx="1614">
                  <c:v>44631</c:v>
                </c:pt>
                <c:pt idx="1615">
                  <c:v>44634</c:v>
                </c:pt>
                <c:pt idx="1616">
                  <c:v>44635</c:v>
                </c:pt>
                <c:pt idx="1617">
                  <c:v>44636</c:v>
                </c:pt>
                <c:pt idx="1618">
                  <c:v>44637</c:v>
                </c:pt>
                <c:pt idx="1619">
                  <c:v>44638</c:v>
                </c:pt>
                <c:pt idx="1620">
                  <c:v>44641</c:v>
                </c:pt>
                <c:pt idx="1621">
                  <c:v>44642</c:v>
                </c:pt>
                <c:pt idx="1622">
                  <c:v>44643</c:v>
                </c:pt>
                <c:pt idx="1623">
                  <c:v>44644</c:v>
                </c:pt>
                <c:pt idx="1624">
                  <c:v>44645</c:v>
                </c:pt>
                <c:pt idx="1625">
                  <c:v>44648</c:v>
                </c:pt>
                <c:pt idx="1626">
                  <c:v>44649</c:v>
                </c:pt>
                <c:pt idx="1627">
                  <c:v>44650</c:v>
                </c:pt>
                <c:pt idx="1628">
                  <c:v>44651</c:v>
                </c:pt>
                <c:pt idx="1629">
                  <c:v>44652</c:v>
                </c:pt>
                <c:pt idx="1630">
                  <c:v>44655</c:v>
                </c:pt>
                <c:pt idx="1631">
                  <c:v>44656</c:v>
                </c:pt>
                <c:pt idx="1632">
                  <c:v>44657</c:v>
                </c:pt>
                <c:pt idx="1633">
                  <c:v>44658</c:v>
                </c:pt>
              </c:numCache>
            </c:numRef>
          </c:cat>
          <c:val>
            <c:numRef>
              <c:f>'FRED Graph'!$C$12:$C$1645</c:f>
              <c:numCache>
                <c:formatCode>0.00</c:formatCode>
                <c:ptCount val="1634"/>
                <c:pt idx="0">
                  <c:v>1.73</c:v>
                </c:pt>
                <c:pt idx="1">
                  <c:v>1.73</c:v>
                </c:pt>
                <c:pt idx="2">
                  <c:v>1.65</c:v>
                </c:pt>
                <c:pt idx="3">
                  <c:v>1.61</c:v>
                </c:pt>
                <c:pt idx="4">
                  <c:v>1.57</c:v>
                </c:pt>
                <c:pt idx="5">
                  <c:v>1.58</c:v>
                </c:pt>
                <c:pt idx="6">
                  <c:v>1.55</c:v>
                </c:pt>
                <c:pt idx="7">
                  <c:v>1.51</c:v>
                </c:pt>
                <c:pt idx="8">
                  <c:v>1.52</c:v>
                </c:pt>
                <c:pt idx="9">
                  <c:v>1.46</c:v>
                </c:pt>
                <c:pt idx="10" formatCode="General">
                  <c:v>#N/A</c:v>
                </c:pt>
                <c:pt idx="11">
                  <c:v>1.49</c:v>
                </c:pt>
                <c:pt idx="12">
                  <c:v>1.44</c:v>
                </c:pt>
                <c:pt idx="13">
                  <c:v>1.44</c:v>
                </c:pt>
                <c:pt idx="14">
                  <c:v>1.49</c:v>
                </c:pt>
                <c:pt idx="15">
                  <c:v>1.47</c:v>
                </c:pt>
                <c:pt idx="16">
                  <c:v>1.45</c:v>
                </c:pt>
                <c:pt idx="17">
                  <c:v>1.43</c:v>
                </c:pt>
                <c:pt idx="18">
                  <c:v>1.4</c:v>
                </c:pt>
                <c:pt idx="19">
                  <c:v>1.33</c:v>
                </c:pt>
                <c:pt idx="20">
                  <c:v>1.38</c:v>
                </c:pt>
                <c:pt idx="21">
                  <c:v>1.28</c:v>
                </c:pt>
                <c:pt idx="22">
                  <c:v>1.27</c:v>
                </c:pt>
                <c:pt idx="23">
                  <c:v>1.25</c:v>
                </c:pt>
                <c:pt idx="24">
                  <c:v>1.25</c:v>
                </c:pt>
                <c:pt idx="25">
                  <c:v>1.1599999999999999</c:v>
                </c:pt>
                <c:pt idx="26">
                  <c:v>1.1499999999999999</c:v>
                </c:pt>
                <c:pt idx="27">
                  <c:v>1.1499999999999999</c:v>
                </c:pt>
                <c:pt idx="28">
                  <c:v>1.1100000000000001</c:v>
                </c:pt>
                <c:pt idx="29">
                  <c:v>1.2</c:v>
                </c:pt>
                <c:pt idx="30" formatCode="General">
                  <c:v>#N/A</c:v>
                </c:pt>
                <c:pt idx="31">
                  <c:v>1.23</c:v>
                </c:pt>
                <c:pt idx="32">
                  <c:v>1.26</c:v>
                </c:pt>
                <c:pt idx="33">
                  <c:v>1.21</c:v>
                </c:pt>
                <c:pt idx="34">
                  <c:v>1.24</c:v>
                </c:pt>
                <c:pt idx="35">
                  <c:v>1.25</c:v>
                </c:pt>
                <c:pt idx="36">
                  <c:v>1.23</c:v>
                </c:pt>
                <c:pt idx="37">
                  <c:v>1.21</c:v>
                </c:pt>
                <c:pt idx="38">
                  <c:v>1.1599999999999999</c:v>
                </c:pt>
                <c:pt idx="39">
                  <c:v>1.23</c:v>
                </c:pt>
                <c:pt idx="40">
                  <c:v>1.22</c:v>
                </c:pt>
                <c:pt idx="41">
                  <c:v>1.31</c:v>
                </c:pt>
                <c:pt idx="42">
                  <c:v>1.34</c:v>
                </c:pt>
                <c:pt idx="43">
                  <c:v>1.33</c:v>
                </c:pt>
                <c:pt idx="44">
                  <c:v>1.38</c:v>
                </c:pt>
                <c:pt idx="45">
                  <c:v>1.42</c:v>
                </c:pt>
                <c:pt idx="46">
                  <c:v>1.34</c:v>
                </c:pt>
                <c:pt idx="47">
                  <c:v>1.39</c:v>
                </c:pt>
                <c:pt idx="48">
                  <c:v>1.45</c:v>
                </c:pt>
                <c:pt idx="49">
                  <c:v>1.49</c:v>
                </c:pt>
                <c:pt idx="50">
                  <c:v>1.49</c:v>
                </c:pt>
                <c:pt idx="51">
                  <c:v>1.5</c:v>
                </c:pt>
                <c:pt idx="52">
                  <c:v>1.41</c:v>
                </c:pt>
                <c:pt idx="53">
                  <c:v>1.39</c:v>
                </c:pt>
                <c:pt idx="54">
                  <c:v>1.34</c:v>
                </c:pt>
                <c:pt idx="55">
                  <c:v>1.38</c:v>
                </c:pt>
                <c:pt idx="56">
                  <c:v>1.42</c:v>
                </c:pt>
                <c:pt idx="57">
                  <c:v>1.37</c:v>
                </c:pt>
                <c:pt idx="58">
                  <c:v>1.39</c:v>
                </c:pt>
                <c:pt idx="59" formatCode="General">
                  <c:v>#N/A</c:v>
                </c:pt>
                <c:pt idx="60">
                  <c:v>1.37</c:v>
                </c:pt>
                <c:pt idx="61">
                  <c:v>1.29</c:v>
                </c:pt>
                <c:pt idx="62">
                  <c:v>1.26</c:v>
                </c:pt>
                <c:pt idx="63">
                  <c:v>1.21</c:v>
                </c:pt>
                <c:pt idx="64">
                  <c:v>1.24</c:v>
                </c:pt>
                <c:pt idx="65">
                  <c:v>1.22</c:v>
                </c:pt>
                <c:pt idx="66">
                  <c:v>1.17</c:v>
                </c:pt>
                <c:pt idx="67">
                  <c:v>1.2</c:v>
                </c:pt>
                <c:pt idx="68">
                  <c:v>1.1399999999999999</c:v>
                </c:pt>
                <c:pt idx="69">
                  <c:v>1.1599999999999999</c:v>
                </c:pt>
                <c:pt idx="70">
                  <c:v>1.1599999999999999</c:v>
                </c:pt>
                <c:pt idx="71">
                  <c:v>1.22</c:v>
                </c:pt>
                <c:pt idx="72">
                  <c:v>1.22</c:v>
                </c:pt>
                <c:pt idx="73">
                  <c:v>1.26</c:v>
                </c:pt>
                <c:pt idx="74">
                  <c:v>1.22</c:v>
                </c:pt>
                <c:pt idx="75">
                  <c:v>1.24</c:v>
                </c:pt>
                <c:pt idx="76">
                  <c:v>1.26</c:v>
                </c:pt>
                <c:pt idx="77">
                  <c:v>1.32</c:v>
                </c:pt>
                <c:pt idx="78">
                  <c:v>1.35</c:v>
                </c:pt>
                <c:pt idx="79">
                  <c:v>1.37</c:v>
                </c:pt>
                <c:pt idx="80">
                  <c:v>1.38</c:v>
                </c:pt>
                <c:pt idx="81">
                  <c:v>1.4</c:v>
                </c:pt>
                <c:pt idx="82">
                  <c:v>1.33</c:v>
                </c:pt>
                <c:pt idx="83">
                  <c:v>1.28</c:v>
                </c:pt>
                <c:pt idx="84">
                  <c:v>1.28</c:v>
                </c:pt>
                <c:pt idx="85">
                  <c:v>1.32</c:v>
                </c:pt>
                <c:pt idx="86">
                  <c:v>1.25</c:v>
                </c:pt>
                <c:pt idx="87">
                  <c:v>1.23</c:v>
                </c:pt>
                <c:pt idx="88">
                  <c:v>1.2</c:v>
                </c:pt>
                <c:pt idx="89">
                  <c:v>1.23</c:v>
                </c:pt>
                <c:pt idx="90">
                  <c:v>1.2</c:v>
                </c:pt>
                <c:pt idx="91">
                  <c:v>1.2</c:v>
                </c:pt>
                <c:pt idx="92">
                  <c:v>1.2</c:v>
                </c:pt>
                <c:pt idx="93">
                  <c:v>1.24</c:v>
                </c:pt>
                <c:pt idx="94">
                  <c:v>1.22</c:v>
                </c:pt>
                <c:pt idx="95">
                  <c:v>1.26</c:v>
                </c:pt>
                <c:pt idx="96">
                  <c:v>1.29</c:v>
                </c:pt>
                <c:pt idx="97">
                  <c:v>1.41</c:v>
                </c:pt>
                <c:pt idx="98">
                  <c:v>1.38</c:v>
                </c:pt>
                <c:pt idx="99">
                  <c:v>1.38</c:v>
                </c:pt>
                <c:pt idx="100">
                  <c:v>1.38</c:v>
                </c:pt>
                <c:pt idx="101">
                  <c:v>1.41</c:v>
                </c:pt>
                <c:pt idx="102">
                  <c:v>1.4</c:v>
                </c:pt>
                <c:pt idx="103">
                  <c:v>1.35</c:v>
                </c:pt>
                <c:pt idx="104">
                  <c:v>1.39</c:v>
                </c:pt>
                <c:pt idx="105" formatCode="General">
                  <c:v>#N/A</c:v>
                </c:pt>
                <c:pt idx="106">
                  <c:v>1.37</c:v>
                </c:pt>
                <c:pt idx="107">
                  <c:v>1.39</c:v>
                </c:pt>
                <c:pt idx="108">
                  <c:v>1.36</c:v>
                </c:pt>
                <c:pt idx="109">
                  <c:v>1.23</c:v>
                </c:pt>
                <c:pt idx="110">
                  <c:v>1.25</c:v>
                </c:pt>
                <c:pt idx="111">
                  <c:v>1.23</c:v>
                </c:pt>
                <c:pt idx="112">
                  <c:v>1.23</c:v>
                </c:pt>
                <c:pt idx="113">
                  <c:v>1.22</c:v>
                </c:pt>
                <c:pt idx="114">
                  <c:v>1.17</c:v>
                </c:pt>
                <c:pt idx="115">
                  <c:v>1.1399999999999999</c:v>
                </c:pt>
                <c:pt idx="116">
                  <c:v>1.1499999999999999</c:v>
                </c:pt>
                <c:pt idx="117">
                  <c:v>1.1000000000000001</c:v>
                </c:pt>
                <c:pt idx="118">
                  <c:v>1.1000000000000001</c:v>
                </c:pt>
                <c:pt idx="119">
                  <c:v>1.1299999999999999</c:v>
                </c:pt>
                <c:pt idx="120">
                  <c:v>1.17</c:v>
                </c:pt>
                <c:pt idx="121">
                  <c:v>1.22</c:v>
                </c:pt>
                <c:pt idx="122">
                  <c:v>1.2</c:v>
                </c:pt>
                <c:pt idx="123">
                  <c:v>1.25</c:v>
                </c:pt>
                <c:pt idx="124">
                  <c:v>1.08</c:v>
                </c:pt>
                <c:pt idx="125">
                  <c:v>1</c:v>
                </c:pt>
                <c:pt idx="126">
                  <c:v>1</c:v>
                </c:pt>
                <c:pt idx="127">
                  <c:v>1.03</c:v>
                </c:pt>
                <c:pt idx="128">
                  <c:v>1.01</c:v>
                </c:pt>
                <c:pt idx="129">
                  <c:v>1</c:v>
                </c:pt>
                <c:pt idx="130" formatCode="General">
                  <c:v>#N/A</c:v>
                </c:pt>
                <c:pt idx="131">
                  <c:v>0.94</c:v>
                </c:pt>
                <c:pt idx="132">
                  <c:v>0.95</c:v>
                </c:pt>
                <c:pt idx="133">
                  <c:v>0.97</c:v>
                </c:pt>
                <c:pt idx="134">
                  <c:v>0.95</c:v>
                </c:pt>
                <c:pt idx="135">
                  <c:v>1.03</c:v>
                </c:pt>
                <c:pt idx="136">
                  <c:v>1.1000000000000001</c:v>
                </c:pt>
                <c:pt idx="137">
                  <c:v>1.07</c:v>
                </c:pt>
                <c:pt idx="138">
                  <c:v>1.1000000000000001</c:v>
                </c:pt>
                <c:pt idx="139">
                  <c:v>1.1499999999999999</c:v>
                </c:pt>
                <c:pt idx="140">
                  <c:v>1.1399999999999999</c:v>
                </c:pt>
                <c:pt idx="141">
                  <c:v>1.1200000000000001</c:v>
                </c:pt>
                <c:pt idx="142">
                  <c:v>1.1499999999999999</c:v>
                </c:pt>
                <c:pt idx="143">
                  <c:v>1.1100000000000001</c:v>
                </c:pt>
                <c:pt idx="144">
                  <c:v>1.1299999999999999</c:v>
                </c:pt>
                <c:pt idx="145">
                  <c:v>1.1499999999999999</c:v>
                </c:pt>
                <c:pt idx="146">
                  <c:v>1.1499999999999999</c:v>
                </c:pt>
                <c:pt idx="147">
                  <c:v>1.1000000000000001</c:v>
                </c:pt>
                <c:pt idx="148">
                  <c:v>1.0900000000000001</c:v>
                </c:pt>
                <c:pt idx="149">
                  <c:v>1.03</c:v>
                </c:pt>
                <c:pt idx="150">
                  <c:v>1.06</c:v>
                </c:pt>
                <c:pt idx="151">
                  <c:v>1.07</c:v>
                </c:pt>
                <c:pt idx="152">
                  <c:v>1.07</c:v>
                </c:pt>
                <c:pt idx="153">
                  <c:v>1.03</c:v>
                </c:pt>
                <c:pt idx="154">
                  <c:v>1.1299999999999999</c:v>
                </c:pt>
                <c:pt idx="155">
                  <c:v>1.1499999999999999</c:v>
                </c:pt>
                <c:pt idx="156">
                  <c:v>1.1100000000000001</c:v>
                </c:pt>
                <c:pt idx="157">
                  <c:v>1.07</c:v>
                </c:pt>
                <c:pt idx="158">
                  <c:v>1.1599999999999999</c:v>
                </c:pt>
                <c:pt idx="159">
                  <c:v>1.1000000000000001</c:v>
                </c:pt>
                <c:pt idx="160">
                  <c:v>1.1399999999999999</c:v>
                </c:pt>
                <c:pt idx="161">
                  <c:v>1.1599999999999999</c:v>
                </c:pt>
                <c:pt idx="162">
                  <c:v>1.1499999999999999</c:v>
                </c:pt>
                <c:pt idx="163">
                  <c:v>1.1200000000000001</c:v>
                </c:pt>
                <c:pt idx="164">
                  <c:v>1.17</c:v>
                </c:pt>
                <c:pt idx="165">
                  <c:v>1.1499999999999999</c:v>
                </c:pt>
                <c:pt idx="166">
                  <c:v>1.1499999999999999</c:v>
                </c:pt>
                <c:pt idx="167">
                  <c:v>1.1299999999999999</c:v>
                </c:pt>
                <c:pt idx="168">
                  <c:v>1.1599999999999999</c:v>
                </c:pt>
                <c:pt idx="169">
                  <c:v>1.23</c:v>
                </c:pt>
                <c:pt idx="170">
                  <c:v>1.18</c:v>
                </c:pt>
                <c:pt idx="171">
                  <c:v>1.18</c:v>
                </c:pt>
                <c:pt idx="172">
                  <c:v>1.19</c:v>
                </c:pt>
                <c:pt idx="173">
                  <c:v>1.18</c:v>
                </c:pt>
                <c:pt idx="174">
                  <c:v>1.2</c:v>
                </c:pt>
                <c:pt idx="175" formatCode="General">
                  <c:v>#N/A</c:v>
                </c:pt>
                <c:pt idx="176">
                  <c:v>1.1299999999999999</c:v>
                </c:pt>
                <c:pt idx="177">
                  <c:v>1.1200000000000001</c:v>
                </c:pt>
                <c:pt idx="178">
                  <c:v>1.19</c:v>
                </c:pt>
                <c:pt idx="179">
                  <c:v>1.23</c:v>
                </c:pt>
                <c:pt idx="180">
                  <c:v>1.21</c:v>
                </c:pt>
                <c:pt idx="181">
                  <c:v>1.26</c:v>
                </c:pt>
                <c:pt idx="182">
                  <c:v>1.21</c:v>
                </c:pt>
                <c:pt idx="183">
                  <c:v>1.2</c:v>
                </c:pt>
                <c:pt idx="184">
                  <c:v>1.21</c:v>
                </c:pt>
                <c:pt idx="185">
                  <c:v>1.22</c:v>
                </c:pt>
                <c:pt idx="186">
                  <c:v>1.2</c:v>
                </c:pt>
                <c:pt idx="187">
                  <c:v>1.2</c:v>
                </c:pt>
                <c:pt idx="188">
                  <c:v>1.18</c:v>
                </c:pt>
                <c:pt idx="189">
                  <c:v>1.1599999999999999</c:v>
                </c:pt>
                <c:pt idx="190">
                  <c:v>1.1299999999999999</c:v>
                </c:pt>
                <c:pt idx="191">
                  <c:v>1.1200000000000001</c:v>
                </c:pt>
                <c:pt idx="192">
                  <c:v>1.1299999999999999</c:v>
                </c:pt>
                <c:pt idx="193">
                  <c:v>1.1200000000000001</c:v>
                </c:pt>
                <c:pt idx="194">
                  <c:v>1.1399999999999999</c:v>
                </c:pt>
                <c:pt idx="195">
                  <c:v>1.18</c:v>
                </c:pt>
                <c:pt idx="196">
                  <c:v>1.22</c:v>
                </c:pt>
                <c:pt idx="197">
                  <c:v>1.26</c:v>
                </c:pt>
                <c:pt idx="198">
                  <c:v>1.28</c:v>
                </c:pt>
                <c:pt idx="199">
                  <c:v>1.26</c:v>
                </c:pt>
                <c:pt idx="200" formatCode="General">
                  <c:v>#N/A</c:v>
                </c:pt>
                <c:pt idx="201">
                  <c:v>1.3</c:v>
                </c:pt>
                <c:pt idx="202">
                  <c:v>1.31</c:v>
                </c:pt>
                <c:pt idx="203">
                  <c:v>1.27</c:v>
                </c:pt>
                <c:pt idx="204">
                  <c:v>1.28</c:v>
                </c:pt>
                <c:pt idx="205">
                  <c:v>1.26</c:v>
                </c:pt>
                <c:pt idx="206">
                  <c:v>1.24</c:v>
                </c:pt>
                <c:pt idx="207">
                  <c:v>1.24</c:v>
                </c:pt>
                <c:pt idx="208">
                  <c:v>1.26</c:v>
                </c:pt>
                <c:pt idx="209">
                  <c:v>1.25</c:v>
                </c:pt>
                <c:pt idx="210">
                  <c:v>1.27</c:v>
                </c:pt>
                <c:pt idx="211">
                  <c:v>1.29</c:v>
                </c:pt>
                <c:pt idx="212">
                  <c:v>1.3</c:v>
                </c:pt>
                <c:pt idx="213">
                  <c:v>1.33</c:v>
                </c:pt>
                <c:pt idx="214">
                  <c:v>1.33</c:v>
                </c:pt>
                <c:pt idx="215">
                  <c:v>1.31</c:v>
                </c:pt>
                <c:pt idx="216">
                  <c:v>1.3</c:v>
                </c:pt>
                <c:pt idx="217">
                  <c:v>1.26</c:v>
                </c:pt>
                <c:pt idx="218">
                  <c:v>1.26</c:v>
                </c:pt>
                <c:pt idx="219">
                  <c:v>1.24</c:v>
                </c:pt>
                <c:pt idx="220">
                  <c:v>1.29</c:v>
                </c:pt>
                <c:pt idx="221">
                  <c:v>1.34</c:v>
                </c:pt>
                <c:pt idx="222">
                  <c:v>1.49</c:v>
                </c:pt>
                <c:pt idx="223">
                  <c:v>1.56</c:v>
                </c:pt>
                <c:pt idx="224" formatCode="General">
                  <c:v>#N/A</c:v>
                </c:pt>
                <c:pt idx="225">
                  <c:v>1.66</c:v>
                </c:pt>
                <c:pt idx="226">
                  <c:v>1.68</c:v>
                </c:pt>
                <c:pt idx="227">
                  <c:v>1.68</c:v>
                </c:pt>
                <c:pt idx="228">
                  <c:v>1.73</c:v>
                </c:pt>
                <c:pt idx="229">
                  <c:v>1.8</c:v>
                </c:pt>
                <c:pt idx="230">
                  <c:v>1.79</c:v>
                </c:pt>
                <c:pt idx="231">
                  <c:v>1.77</c:v>
                </c:pt>
                <c:pt idx="232">
                  <c:v>1.83</c:v>
                </c:pt>
                <c:pt idx="233" formatCode="General">
                  <c:v>#N/A</c:v>
                </c:pt>
                <c:pt idx="234">
                  <c:v>1.83</c:v>
                </c:pt>
                <c:pt idx="235">
                  <c:v>1.8</c:v>
                </c:pt>
                <c:pt idx="236">
                  <c:v>1.78</c:v>
                </c:pt>
                <c:pt idx="237">
                  <c:v>1.83</c:v>
                </c:pt>
                <c:pt idx="238">
                  <c:v>1.9</c:v>
                </c:pt>
                <c:pt idx="239">
                  <c:v>1.84</c:v>
                </c:pt>
                <c:pt idx="240">
                  <c:v>1.84</c:v>
                </c:pt>
                <c:pt idx="241">
                  <c:v>1.84</c:v>
                </c:pt>
                <c:pt idx="242">
                  <c:v>1.8</c:v>
                </c:pt>
                <c:pt idx="243">
                  <c:v>1.83</c:v>
                </c:pt>
                <c:pt idx="244">
                  <c:v>1.89</c:v>
                </c:pt>
                <c:pt idx="245">
                  <c:v>1.9</c:v>
                </c:pt>
                <c:pt idx="246">
                  <c:v>1.92</c:v>
                </c:pt>
                <c:pt idx="247">
                  <c:v>2.02</c:v>
                </c:pt>
                <c:pt idx="248">
                  <c:v>2.1</c:v>
                </c:pt>
                <c:pt idx="249">
                  <c:v>2.0699999999999998</c:v>
                </c:pt>
                <c:pt idx="250">
                  <c:v>2.0299999999999998</c:v>
                </c:pt>
                <c:pt idx="251">
                  <c:v>2.06</c:v>
                </c:pt>
                <c:pt idx="252">
                  <c:v>2.04</c:v>
                </c:pt>
                <c:pt idx="253">
                  <c:v>2.04</c:v>
                </c:pt>
                <c:pt idx="254">
                  <c:v>2.04</c:v>
                </c:pt>
                <c:pt idx="255" formatCode="General">
                  <c:v>#N/A</c:v>
                </c:pt>
                <c:pt idx="256">
                  <c:v>2.0699999999999998</c:v>
                </c:pt>
                <c:pt idx="257">
                  <c:v>2.02</c:v>
                </c:pt>
                <c:pt idx="258">
                  <c:v>1.96</c:v>
                </c:pt>
                <c:pt idx="259">
                  <c:v>1.93</c:v>
                </c:pt>
                <c:pt idx="260" formatCode="General">
                  <c:v>#N/A</c:v>
                </c:pt>
                <c:pt idx="261">
                  <c:v>1.94</c:v>
                </c:pt>
                <c:pt idx="262">
                  <c:v>1.94</c:v>
                </c:pt>
                <c:pt idx="263">
                  <c:v>1.86</c:v>
                </c:pt>
                <c:pt idx="264">
                  <c:v>1.92</c:v>
                </c:pt>
                <c:pt idx="265">
                  <c:v>1.89</c:v>
                </c:pt>
                <c:pt idx="266">
                  <c:v>1.89</c:v>
                </c:pt>
                <c:pt idx="267">
                  <c:v>1.89</c:v>
                </c:pt>
                <c:pt idx="268">
                  <c:v>1.87</c:v>
                </c:pt>
                <c:pt idx="269">
                  <c:v>1.9</c:v>
                </c:pt>
                <c:pt idx="270" formatCode="General">
                  <c:v>#N/A</c:v>
                </c:pt>
                <c:pt idx="271">
                  <c:v>1.84</c:v>
                </c:pt>
                <c:pt idx="272">
                  <c:v>1.93</c:v>
                </c:pt>
                <c:pt idx="273">
                  <c:v>1.97</c:v>
                </c:pt>
                <c:pt idx="274">
                  <c:v>1.95</c:v>
                </c:pt>
                <c:pt idx="275">
                  <c:v>1.88</c:v>
                </c:pt>
                <c:pt idx="276">
                  <c:v>1.94</c:v>
                </c:pt>
                <c:pt idx="277">
                  <c:v>1.99</c:v>
                </c:pt>
                <c:pt idx="278">
                  <c:v>1.95</c:v>
                </c:pt>
                <c:pt idx="279">
                  <c:v>1.94</c:v>
                </c:pt>
                <c:pt idx="280">
                  <c:v>1.94</c:v>
                </c:pt>
                <c:pt idx="281">
                  <c:v>1.9</c:v>
                </c:pt>
                <c:pt idx="282">
                  <c:v>1.93</c:v>
                </c:pt>
                <c:pt idx="283">
                  <c:v>1.92</c:v>
                </c:pt>
                <c:pt idx="284">
                  <c:v>1.93</c:v>
                </c:pt>
                <c:pt idx="285">
                  <c:v>1.86</c:v>
                </c:pt>
                <c:pt idx="286">
                  <c:v>1.85</c:v>
                </c:pt>
                <c:pt idx="287">
                  <c:v>1.81</c:v>
                </c:pt>
                <c:pt idx="288">
                  <c:v>1.88</c:v>
                </c:pt>
                <c:pt idx="289">
                  <c:v>1.89</c:v>
                </c:pt>
                <c:pt idx="290">
                  <c:v>1.92</c:v>
                </c:pt>
                <c:pt idx="291">
                  <c:v>1.98</c:v>
                </c:pt>
                <c:pt idx="292">
                  <c:v>2.0099999999999998</c:v>
                </c:pt>
                <c:pt idx="293">
                  <c:v>1.95</c:v>
                </c:pt>
                <c:pt idx="294">
                  <c:v>1.92</c:v>
                </c:pt>
                <c:pt idx="295" formatCode="General">
                  <c:v>#N/A</c:v>
                </c:pt>
                <c:pt idx="296">
                  <c:v>1.93</c:v>
                </c:pt>
                <c:pt idx="297">
                  <c:v>1.92</c:v>
                </c:pt>
                <c:pt idx="298">
                  <c:v>1.87</c:v>
                </c:pt>
                <c:pt idx="299">
                  <c:v>1.8</c:v>
                </c:pt>
                <c:pt idx="300">
                  <c:v>1.87</c:v>
                </c:pt>
                <c:pt idx="301">
                  <c:v>1.89</c:v>
                </c:pt>
                <c:pt idx="302">
                  <c:v>1.99</c:v>
                </c:pt>
                <c:pt idx="303">
                  <c:v>2.0299999999999998</c:v>
                </c:pt>
                <c:pt idx="304">
                  <c:v>2.02</c:v>
                </c:pt>
                <c:pt idx="305">
                  <c:v>2.02</c:v>
                </c:pt>
                <c:pt idx="306">
                  <c:v>2.0499999999999998</c:v>
                </c:pt>
                <c:pt idx="307">
                  <c:v>2.08</c:v>
                </c:pt>
                <c:pt idx="308">
                  <c:v>2.13</c:v>
                </c:pt>
                <c:pt idx="309">
                  <c:v>2.11</c:v>
                </c:pt>
                <c:pt idx="310">
                  <c:v>2.14</c:v>
                </c:pt>
                <c:pt idx="311">
                  <c:v>2.13</c:v>
                </c:pt>
                <c:pt idx="312">
                  <c:v>2.02</c:v>
                </c:pt>
                <c:pt idx="313">
                  <c:v>2.0499999999999998</c:v>
                </c:pt>
                <c:pt idx="314">
                  <c:v>2.0299999999999998</c:v>
                </c:pt>
                <c:pt idx="315">
                  <c:v>2</c:v>
                </c:pt>
                <c:pt idx="316">
                  <c:v>1.96</c:v>
                </c:pt>
                <c:pt idx="317">
                  <c:v>1.95</c:v>
                </c:pt>
                <c:pt idx="318">
                  <c:v>1.95</c:v>
                </c:pt>
                <c:pt idx="319">
                  <c:v>1.93</c:v>
                </c:pt>
                <c:pt idx="320">
                  <c:v>1.93</c:v>
                </c:pt>
                <c:pt idx="321">
                  <c:v>1.97</c:v>
                </c:pt>
                <c:pt idx="322">
                  <c:v>1.93</c:v>
                </c:pt>
                <c:pt idx="323">
                  <c:v>1.96</c:v>
                </c:pt>
                <c:pt idx="324">
                  <c:v>1.93</c:v>
                </c:pt>
                <c:pt idx="325">
                  <c:v>1.88</c:v>
                </c:pt>
                <c:pt idx="326">
                  <c:v>1.88</c:v>
                </c:pt>
                <c:pt idx="327">
                  <c:v>1.85</c:v>
                </c:pt>
                <c:pt idx="328">
                  <c:v>1.87</c:v>
                </c:pt>
                <c:pt idx="329">
                  <c:v>1.92</c:v>
                </c:pt>
                <c:pt idx="330">
                  <c:v>1.91</c:v>
                </c:pt>
                <c:pt idx="331">
                  <c:v>1.84</c:v>
                </c:pt>
                <c:pt idx="332">
                  <c:v>1.81</c:v>
                </c:pt>
                <c:pt idx="333">
                  <c:v>1.77</c:v>
                </c:pt>
                <c:pt idx="334" formatCode="General">
                  <c:v>#N/A</c:v>
                </c:pt>
                <c:pt idx="335">
                  <c:v>1.79</c:v>
                </c:pt>
                <c:pt idx="336">
                  <c:v>1.71</c:v>
                </c:pt>
                <c:pt idx="337">
                  <c:v>1.74</c:v>
                </c:pt>
                <c:pt idx="338">
                  <c:v>1.78</c:v>
                </c:pt>
                <c:pt idx="339">
                  <c:v>1.77</c:v>
                </c:pt>
                <c:pt idx="340">
                  <c:v>1.81</c:v>
                </c:pt>
                <c:pt idx="341">
                  <c:v>1.87</c:v>
                </c:pt>
                <c:pt idx="342">
                  <c:v>1.84</c:v>
                </c:pt>
                <c:pt idx="343">
                  <c:v>1.81</c:v>
                </c:pt>
                <c:pt idx="344">
                  <c:v>1.81</c:v>
                </c:pt>
                <c:pt idx="345">
                  <c:v>1.84</c:v>
                </c:pt>
                <c:pt idx="346">
                  <c:v>1.81</c:v>
                </c:pt>
                <c:pt idx="347">
                  <c:v>1.86</c:v>
                </c:pt>
                <c:pt idx="348">
                  <c:v>1.88</c:v>
                </c:pt>
                <c:pt idx="349">
                  <c:v>1.89</c:v>
                </c:pt>
                <c:pt idx="350">
                  <c:v>1.91</c:v>
                </c:pt>
                <c:pt idx="351">
                  <c:v>1.94</c:v>
                </c:pt>
                <c:pt idx="352">
                  <c:v>1.94</c:v>
                </c:pt>
                <c:pt idx="353">
                  <c:v>1.93</c:v>
                </c:pt>
                <c:pt idx="354">
                  <c:v>1.85</c:v>
                </c:pt>
                <c:pt idx="355">
                  <c:v>1.86</c:v>
                </c:pt>
                <c:pt idx="356">
                  <c:v>1.86</c:v>
                </c:pt>
                <c:pt idx="357">
                  <c:v>1.76</c:v>
                </c:pt>
                <c:pt idx="358">
                  <c:v>1.78</c:v>
                </c:pt>
                <c:pt idx="359">
                  <c:v>1.79</c:v>
                </c:pt>
                <c:pt idx="360">
                  <c:v>1.8</c:v>
                </c:pt>
                <c:pt idx="361">
                  <c:v>1.84</c:v>
                </c:pt>
                <c:pt idx="362">
                  <c:v>1.79</c:v>
                </c:pt>
                <c:pt idx="363">
                  <c:v>1.78</c:v>
                </c:pt>
                <c:pt idx="364">
                  <c:v>1.79</c:v>
                </c:pt>
                <c:pt idx="365" formatCode="General">
                  <c:v>#N/A</c:v>
                </c:pt>
                <c:pt idx="366">
                  <c:v>1.76</c:v>
                </c:pt>
                <c:pt idx="367">
                  <c:v>1.75</c:v>
                </c:pt>
                <c:pt idx="368">
                  <c:v>1.76</c:v>
                </c:pt>
                <c:pt idx="369">
                  <c:v>1.71</c:v>
                </c:pt>
                <c:pt idx="370">
                  <c:v>1.74</c:v>
                </c:pt>
                <c:pt idx="371">
                  <c:v>1.71</c:v>
                </c:pt>
                <c:pt idx="372">
                  <c:v>1.74</c:v>
                </c:pt>
                <c:pt idx="373">
                  <c:v>1.75</c:v>
                </c:pt>
                <c:pt idx="374">
                  <c:v>1.77</c:v>
                </c:pt>
                <c:pt idx="375">
                  <c:v>1.78</c:v>
                </c:pt>
                <c:pt idx="376">
                  <c:v>1.79</c:v>
                </c:pt>
                <c:pt idx="377">
                  <c:v>1.74</c:v>
                </c:pt>
                <c:pt idx="378">
                  <c:v>1.76</c:v>
                </c:pt>
                <c:pt idx="379">
                  <c:v>1.75</c:v>
                </c:pt>
                <c:pt idx="380">
                  <c:v>1.8</c:v>
                </c:pt>
                <c:pt idx="381">
                  <c:v>1.77</c:v>
                </c:pt>
                <c:pt idx="382">
                  <c:v>1.78</c:v>
                </c:pt>
                <c:pt idx="383">
                  <c:v>1.76</c:v>
                </c:pt>
                <c:pt idx="384">
                  <c:v>1.77</c:v>
                </c:pt>
                <c:pt idx="385">
                  <c:v>1.77</c:v>
                </c:pt>
                <c:pt idx="386">
                  <c:v>1.83</c:v>
                </c:pt>
                <c:pt idx="387">
                  <c:v>1.81</c:v>
                </c:pt>
                <c:pt idx="388">
                  <c:v>1.85</c:v>
                </c:pt>
                <c:pt idx="389">
                  <c:v>1.89</c:v>
                </c:pt>
                <c:pt idx="390">
                  <c:v>1.93</c:v>
                </c:pt>
                <c:pt idx="391" formatCode="General">
                  <c:v>#N/A</c:v>
                </c:pt>
                <c:pt idx="392">
                  <c:v>1.92</c:v>
                </c:pt>
                <c:pt idx="393">
                  <c:v>1.94</c:v>
                </c:pt>
                <c:pt idx="394">
                  <c:v>1.95</c:v>
                </c:pt>
                <c:pt idx="395">
                  <c:v>1.93</c:v>
                </c:pt>
                <c:pt idx="396">
                  <c:v>1.92</c:v>
                </c:pt>
                <c:pt idx="397">
                  <c:v>1.88</c:v>
                </c:pt>
                <c:pt idx="398">
                  <c:v>1.89</c:v>
                </c:pt>
                <c:pt idx="399">
                  <c:v>1.87</c:v>
                </c:pt>
                <c:pt idx="400">
                  <c:v>1.86</c:v>
                </c:pt>
                <c:pt idx="401">
                  <c:v>1.82</c:v>
                </c:pt>
                <c:pt idx="402">
                  <c:v>1.83</c:v>
                </c:pt>
                <c:pt idx="403">
                  <c:v>1.82</c:v>
                </c:pt>
                <c:pt idx="404">
                  <c:v>1.81</c:v>
                </c:pt>
                <c:pt idx="405">
                  <c:v>1.83</c:v>
                </c:pt>
                <c:pt idx="406">
                  <c:v>1.9</c:v>
                </c:pt>
                <c:pt idx="407">
                  <c:v>1.83</c:v>
                </c:pt>
                <c:pt idx="408">
                  <c:v>1.84</c:v>
                </c:pt>
                <c:pt idx="409">
                  <c:v>1.83</c:v>
                </c:pt>
                <c:pt idx="410">
                  <c:v>1.84</c:v>
                </c:pt>
                <c:pt idx="411">
                  <c:v>1.8</c:v>
                </c:pt>
                <c:pt idx="412">
                  <c:v>1.82</c:v>
                </c:pt>
                <c:pt idx="413">
                  <c:v>1.79</c:v>
                </c:pt>
                <c:pt idx="414">
                  <c:v>1.82</c:v>
                </c:pt>
                <c:pt idx="415">
                  <c:v>1.81</c:v>
                </c:pt>
                <c:pt idx="416">
                  <c:v>1.84</c:v>
                </c:pt>
                <c:pt idx="417">
                  <c:v>1.81</c:v>
                </c:pt>
                <c:pt idx="418">
                  <c:v>1.78</c:v>
                </c:pt>
                <c:pt idx="419">
                  <c:v>1.74</c:v>
                </c:pt>
                <c:pt idx="420">
                  <c:v>1.77</c:v>
                </c:pt>
                <c:pt idx="421">
                  <c:v>1.83</c:v>
                </c:pt>
                <c:pt idx="422">
                  <c:v>1.79</c:v>
                </c:pt>
                <c:pt idx="423">
                  <c:v>1.76</c:v>
                </c:pt>
                <c:pt idx="424">
                  <c:v>1.77</c:v>
                </c:pt>
                <c:pt idx="425">
                  <c:v>1.76</c:v>
                </c:pt>
                <c:pt idx="426">
                  <c:v>1.8</c:v>
                </c:pt>
                <c:pt idx="427">
                  <c:v>1.76</c:v>
                </c:pt>
                <c:pt idx="428">
                  <c:v>1.78</c:v>
                </c:pt>
                <c:pt idx="429">
                  <c:v>1.77</c:v>
                </c:pt>
                <c:pt idx="430">
                  <c:v>1.74</c:v>
                </c:pt>
                <c:pt idx="431">
                  <c:v>1.7</c:v>
                </c:pt>
                <c:pt idx="432">
                  <c:v>1.72</c:v>
                </c:pt>
                <c:pt idx="433">
                  <c:v>1.7</c:v>
                </c:pt>
                <c:pt idx="434">
                  <c:v>1.73</c:v>
                </c:pt>
                <c:pt idx="435" formatCode="General">
                  <c:v>#N/A</c:v>
                </c:pt>
                <c:pt idx="436">
                  <c:v>1.65</c:v>
                </c:pt>
                <c:pt idx="437">
                  <c:v>1.69</c:v>
                </c:pt>
                <c:pt idx="438">
                  <c:v>1.63</c:v>
                </c:pt>
                <c:pt idx="439">
                  <c:v>1.64</c:v>
                </c:pt>
                <c:pt idx="440">
                  <c:v>1.71</c:v>
                </c:pt>
                <c:pt idx="441">
                  <c:v>1.75</c:v>
                </c:pt>
                <c:pt idx="442">
                  <c:v>1.78</c:v>
                </c:pt>
                <c:pt idx="443">
                  <c:v>1.79</c:v>
                </c:pt>
                <c:pt idx="444">
                  <c:v>1.81</c:v>
                </c:pt>
                <c:pt idx="445">
                  <c:v>1.83</c:v>
                </c:pt>
                <c:pt idx="446">
                  <c:v>1.84</c:v>
                </c:pt>
                <c:pt idx="447">
                  <c:v>1.89</c:v>
                </c:pt>
                <c:pt idx="448">
                  <c:v>1.89</c:v>
                </c:pt>
                <c:pt idx="449">
                  <c:v>1.88</c:v>
                </c:pt>
                <c:pt idx="450">
                  <c:v>1.85</c:v>
                </c:pt>
                <c:pt idx="451">
                  <c:v>1.87</c:v>
                </c:pt>
                <c:pt idx="452">
                  <c:v>1.91</c:v>
                </c:pt>
                <c:pt idx="453">
                  <c:v>1.89</c:v>
                </c:pt>
                <c:pt idx="454">
                  <c:v>1.92</c:v>
                </c:pt>
                <c:pt idx="455">
                  <c:v>1.94</c:v>
                </c:pt>
                <c:pt idx="456">
                  <c:v>1.92</c:v>
                </c:pt>
                <c:pt idx="457">
                  <c:v>1.92</c:v>
                </c:pt>
                <c:pt idx="458">
                  <c:v>1.94</c:v>
                </c:pt>
                <c:pt idx="459">
                  <c:v>1.97</c:v>
                </c:pt>
                <c:pt idx="460" formatCode="General">
                  <c:v>#N/A</c:v>
                </c:pt>
                <c:pt idx="461">
                  <c:v>1.95</c:v>
                </c:pt>
                <c:pt idx="462">
                  <c:v>1.95</c:v>
                </c:pt>
                <c:pt idx="463">
                  <c:v>1.95</c:v>
                </c:pt>
                <c:pt idx="464">
                  <c:v>1.91</c:v>
                </c:pt>
                <c:pt idx="465">
                  <c:v>1.95</c:v>
                </c:pt>
                <c:pt idx="466">
                  <c:v>1.97</c:v>
                </c:pt>
                <c:pt idx="467">
                  <c:v>1.99</c:v>
                </c:pt>
                <c:pt idx="468">
                  <c:v>1.98</c:v>
                </c:pt>
                <c:pt idx="469">
                  <c:v>2.0299999999999998</c:v>
                </c:pt>
                <c:pt idx="470">
                  <c:v>2.0099999999999998</c:v>
                </c:pt>
                <c:pt idx="471">
                  <c:v>2.0499999999999998</c:v>
                </c:pt>
                <c:pt idx="472">
                  <c:v>2.06</c:v>
                </c:pt>
                <c:pt idx="473">
                  <c:v>2.0699999999999998</c:v>
                </c:pt>
                <c:pt idx="474">
                  <c:v>2.0299999999999998</c:v>
                </c:pt>
                <c:pt idx="475">
                  <c:v>2</c:v>
                </c:pt>
                <c:pt idx="476">
                  <c:v>2.0099999999999998</c:v>
                </c:pt>
                <c:pt idx="477">
                  <c:v>2.0099999999999998</c:v>
                </c:pt>
                <c:pt idx="478">
                  <c:v>2</c:v>
                </c:pt>
                <c:pt idx="479">
                  <c:v>1.99</c:v>
                </c:pt>
                <c:pt idx="480">
                  <c:v>1.99</c:v>
                </c:pt>
                <c:pt idx="481">
                  <c:v>1.99</c:v>
                </c:pt>
                <c:pt idx="482">
                  <c:v>2.0099999999999998</c:v>
                </c:pt>
                <c:pt idx="483">
                  <c:v>2.0099999999999998</c:v>
                </c:pt>
                <c:pt idx="484">
                  <c:v>2.06</c:v>
                </c:pt>
                <c:pt idx="485">
                  <c:v>2.08</c:v>
                </c:pt>
                <c:pt idx="486">
                  <c:v>2.06</c:v>
                </c:pt>
                <c:pt idx="487">
                  <c:v>2.04</c:v>
                </c:pt>
                <c:pt idx="488">
                  <c:v>2.0699999999999998</c:v>
                </c:pt>
                <c:pt idx="489">
                  <c:v>2.06</c:v>
                </c:pt>
                <c:pt idx="490">
                  <c:v>2.09</c:v>
                </c:pt>
                <c:pt idx="491">
                  <c:v>2.11</c:v>
                </c:pt>
                <c:pt idx="492">
                  <c:v>2.0499999999999998</c:v>
                </c:pt>
                <c:pt idx="493" formatCode="General">
                  <c:v>#N/A</c:v>
                </c:pt>
                <c:pt idx="494">
                  <c:v>2.0699999999999998</c:v>
                </c:pt>
                <c:pt idx="495">
                  <c:v>2.06</c:v>
                </c:pt>
                <c:pt idx="496">
                  <c:v>2.0699999999999998</c:v>
                </c:pt>
                <c:pt idx="497">
                  <c:v>2.09</c:v>
                </c:pt>
                <c:pt idx="498">
                  <c:v>2.14</c:v>
                </c:pt>
                <c:pt idx="499">
                  <c:v>2.13</c:v>
                </c:pt>
                <c:pt idx="500">
                  <c:v>2.15</c:v>
                </c:pt>
                <c:pt idx="501">
                  <c:v>2.15</c:v>
                </c:pt>
                <c:pt idx="502">
                  <c:v>2.11</c:v>
                </c:pt>
                <c:pt idx="503">
                  <c:v>2.14</c:v>
                </c:pt>
                <c:pt idx="504">
                  <c:v>2.14</c:v>
                </c:pt>
                <c:pt idx="505">
                  <c:v>2.16</c:v>
                </c:pt>
                <c:pt idx="506">
                  <c:v>2.1800000000000002</c:v>
                </c:pt>
                <c:pt idx="507">
                  <c:v>2.12</c:v>
                </c:pt>
                <c:pt idx="508">
                  <c:v>2.14</c:v>
                </c:pt>
                <c:pt idx="509">
                  <c:v>2.16</c:v>
                </c:pt>
                <c:pt idx="510">
                  <c:v>2.17</c:v>
                </c:pt>
                <c:pt idx="511">
                  <c:v>2.23</c:v>
                </c:pt>
                <c:pt idx="512">
                  <c:v>2.2400000000000002</c:v>
                </c:pt>
                <c:pt idx="513">
                  <c:v>2.2599999999999998</c:v>
                </c:pt>
                <c:pt idx="514">
                  <c:v>2.2599999999999998</c:v>
                </c:pt>
                <c:pt idx="515" formatCode="General">
                  <c:v>#N/A</c:v>
                </c:pt>
                <c:pt idx="516">
                  <c:v>2.25</c:v>
                </c:pt>
                <c:pt idx="517">
                  <c:v>2.2200000000000002</c:v>
                </c:pt>
                <c:pt idx="518">
                  <c:v>2.23</c:v>
                </c:pt>
                <c:pt idx="519">
                  <c:v>2.2000000000000002</c:v>
                </c:pt>
                <c:pt idx="520" formatCode="General">
                  <c:v>#N/A</c:v>
                </c:pt>
                <c:pt idx="521">
                  <c:v>2.25</c:v>
                </c:pt>
                <c:pt idx="522">
                  <c:v>2.25</c:v>
                </c:pt>
                <c:pt idx="523">
                  <c:v>2.27</c:v>
                </c:pt>
                <c:pt idx="524">
                  <c:v>2.29</c:v>
                </c:pt>
                <c:pt idx="525">
                  <c:v>2.29</c:v>
                </c:pt>
                <c:pt idx="526">
                  <c:v>2.33</c:v>
                </c:pt>
                <c:pt idx="527">
                  <c:v>2.3199999999999998</c:v>
                </c:pt>
                <c:pt idx="528">
                  <c:v>2.3199999999999998</c:v>
                </c:pt>
                <c:pt idx="529">
                  <c:v>2.35</c:v>
                </c:pt>
                <c:pt idx="530" formatCode="General">
                  <c:v>#N/A</c:v>
                </c:pt>
                <c:pt idx="531">
                  <c:v>2.36</c:v>
                </c:pt>
                <c:pt idx="532">
                  <c:v>2.39</c:v>
                </c:pt>
                <c:pt idx="533">
                  <c:v>2.4300000000000002</c:v>
                </c:pt>
                <c:pt idx="534">
                  <c:v>2.4500000000000002</c:v>
                </c:pt>
                <c:pt idx="535">
                  <c:v>2.46</c:v>
                </c:pt>
                <c:pt idx="536">
                  <c:v>2.4300000000000002</c:v>
                </c:pt>
                <c:pt idx="537">
                  <c:v>2.4300000000000002</c:v>
                </c:pt>
                <c:pt idx="538">
                  <c:v>2.41</c:v>
                </c:pt>
                <c:pt idx="539">
                  <c:v>2.4700000000000002</c:v>
                </c:pt>
                <c:pt idx="540">
                  <c:v>2.4900000000000002</c:v>
                </c:pt>
                <c:pt idx="541">
                  <c:v>2.5099999999999998</c:v>
                </c:pt>
                <c:pt idx="542">
                  <c:v>2.52</c:v>
                </c:pt>
                <c:pt idx="543">
                  <c:v>2.56</c:v>
                </c:pt>
                <c:pt idx="544">
                  <c:v>2.58</c:v>
                </c:pt>
                <c:pt idx="545">
                  <c:v>2.5</c:v>
                </c:pt>
                <c:pt idx="546">
                  <c:v>2.52</c:v>
                </c:pt>
                <c:pt idx="547">
                  <c:v>2.57</c:v>
                </c:pt>
                <c:pt idx="548">
                  <c:v>2.57</c:v>
                </c:pt>
                <c:pt idx="549">
                  <c:v>2.52</c:v>
                </c:pt>
                <c:pt idx="550">
                  <c:v>2.56</c:v>
                </c:pt>
                <c:pt idx="551">
                  <c:v>2.54</c:v>
                </c:pt>
                <c:pt idx="552">
                  <c:v>2.65</c:v>
                </c:pt>
                <c:pt idx="553">
                  <c:v>2.65</c:v>
                </c:pt>
                <c:pt idx="554">
                  <c:v>2.63</c:v>
                </c:pt>
                <c:pt idx="555" formatCode="General">
                  <c:v>#N/A</c:v>
                </c:pt>
                <c:pt idx="556">
                  <c:v>2.65</c:v>
                </c:pt>
                <c:pt idx="557">
                  <c:v>2.69</c:v>
                </c:pt>
                <c:pt idx="558">
                  <c:v>2.66</c:v>
                </c:pt>
                <c:pt idx="559">
                  <c:v>2.62</c:v>
                </c:pt>
                <c:pt idx="560">
                  <c:v>2.6</c:v>
                </c:pt>
                <c:pt idx="561">
                  <c:v>2.67</c:v>
                </c:pt>
                <c:pt idx="562">
                  <c:v>2.65</c:v>
                </c:pt>
                <c:pt idx="563">
                  <c:v>2.58</c:v>
                </c:pt>
                <c:pt idx="564">
                  <c:v>2.63</c:v>
                </c:pt>
                <c:pt idx="565">
                  <c:v>2.65</c:v>
                </c:pt>
                <c:pt idx="566">
                  <c:v>2.65</c:v>
                </c:pt>
                <c:pt idx="567">
                  <c:v>2.65</c:v>
                </c:pt>
                <c:pt idx="568">
                  <c:v>2.63</c:v>
                </c:pt>
                <c:pt idx="569">
                  <c:v>2.65</c:v>
                </c:pt>
                <c:pt idx="570">
                  <c:v>2.64</c:v>
                </c:pt>
                <c:pt idx="571">
                  <c:v>2.62</c:v>
                </c:pt>
                <c:pt idx="572">
                  <c:v>2.61</c:v>
                </c:pt>
                <c:pt idx="573">
                  <c:v>2.62</c:v>
                </c:pt>
                <c:pt idx="574">
                  <c:v>2.65</c:v>
                </c:pt>
                <c:pt idx="575">
                  <c:v>2.65</c:v>
                </c:pt>
                <c:pt idx="576">
                  <c:v>2.69</c:v>
                </c:pt>
                <c:pt idx="577">
                  <c:v>2.69</c:v>
                </c:pt>
                <c:pt idx="578">
                  <c:v>2.63</c:v>
                </c:pt>
                <c:pt idx="579">
                  <c:v>2.61</c:v>
                </c:pt>
                <c:pt idx="580">
                  <c:v>2.64</c:v>
                </c:pt>
                <c:pt idx="581">
                  <c:v>2.58</c:v>
                </c:pt>
                <c:pt idx="582">
                  <c:v>2.59</c:v>
                </c:pt>
                <c:pt idx="583">
                  <c:v>2.56</c:v>
                </c:pt>
                <c:pt idx="584" formatCode="General">
                  <c:v>#N/A</c:v>
                </c:pt>
                <c:pt idx="585">
                  <c:v>2.5499999999999998</c:v>
                </c:pt>
                <c:pt idx="586">
                  <c:v>2.6</c:v>
                </c:pt>
                <c:pt idx="587">
                  <c:v>2.61</c:v>
                </c:pt>
                <c:pt idx="588">
                  <c:v>2.64</c:v>
                </c:pt>
                <c:pt idx="589">
                  <c:v>2.58</c:v>
                </c:pt>
                <c:pt idx="590">
                  <c:v>2.6</c:v>
                </c:pt>
                <c:pt idx="591">
                  <c:v>2.62</c:v>
                </c:pt>
                <c:pt idx="592">
                  <c:v>2.62</c:v>
                </c:pt>
                <c:pt idx="593">
                  <c:v>2.67</c:v>
                </c:pt>
                <c:pt idx="594">
                  <c:v>2.67</c:v>
                </c:pt>
                <c:pt idx="595">
                  <c:v>2.69</c:v>
                </c:pt>
                <c:pt idx="596">
                  <c:v>2.68</c:v>
                </c:pt>
                <c:pt idx="597">
                  <c:v>2.73</c:v>
                </c:pt>
                <c:pt idx="598">
                  <c:v>2.77</c:v>
                </c:pt>
                <c:pt idx="599">
                  <c:v>2.8</c:v>
                </c:pt>
                <c:pt idx="600">
                  <c:v>2.83</c:v>
                </c:pt>
                <c:pt idx="601">
                  <c:v>2.83</c:v>
                </c:pt>
                <c:pt idx="602">
                  <c:v>2.84</c:v>
                </c:pt>
                <c:pt idx="603">
                  <c:v>2.82</c:v>
                </c:pt>
                <c:pt idx="604">
                  <c:v>2.8</c:v>
                </c:pt>
                <c:pt idx="605">
                  <c:v>2.79</c:v>
                </c:pt>
                <c:pt idx="606">
                  <c:v>2.82</c:v>
                </c:pt>
                <c:pt idx="607">
                  <c:v>2.8</c:v>
                </c:pt>
                <c:pt idx="608">
                  <c:v>2.78</c:v>
                </c:pt>
                <c:pt idx="609">
                  <c:v>2.78</c:v>
                </c:pt>
                <c:pt idx="610">
                  <c:v>2.78</c:v>
                </c:pt>
                <c:pt idx="611">
                  <c:v>2.81</c:v>
                </c:pt>
                <c:pt idx="612">
                  <c:v>2.84</c:v>
                </c:pt>
                <c:pt idx="613">
                  <c:v>2.83</c:v>
                </c:pt>
                <c:pt idx="614">
                  <c:v>2.84</c:v>
                </c:pt>
                <c:pt idx="615">
                  <c:v>2.85</c:v>
                </c:pt>
                <c:pt idx="616">
                  <c:v>2.92</c:v>
                </c:pt>
                <c:pt idx="617">
                  <c:v>2.94</c:v>
                </c:pt>
                <c:pt idx="618">
                  <c:v>2.94</c:v>
                </c:pt>
                <c:pt idx="619">
                  <c:v>2.9</c:v>
                </c:pt>
                <c:pt idx="620">
                  <c:v>2.9</c:v>
                </c:pt>
                <c:pt idx="621">
                  <c:v>2.9</c:v>
                </c:pt>
                <c:pt idx="622">
                  <c:v>2.83</c:v>
                </c:pt>
                <c:pt idx="623">
                  <c:v>2.82</c:v>
                </c:pt>
                <c:pt idx="624">
                  <c:v>2.76</c:v>
                </c:pt>
                <c:pt idx="625" formatCode="General">
                  <c:v>#N/A</c:v>
                </c:pt>
                <c:pt idx="626">
                  <c:v>2.58</c:v>
                </c:pt>
                <c:pt idx="627">
                  <c:v>2.67</c:v>
                </c:pt>
                <c:pt idx="628">
                  <c:v>2.68</c:v>
                </c:pt>
                <c:pt idx="629">
                  <c:v>2.74</c:v>
                </c:pt>
                <c:pt idx="630">
                  <c:v>2.78</c:v>
                </c:pt>
                <c:pt idx="631">
                  <c:v>2.76</c:v>
                </c:pt>
                <c:pt idx="632">
                  <c:v>2.81</c:v>
                </c:pt>
                <c:pt idx="633">
                  <c:v>2.77</c:v>
                </c:pt>
                <c:pt idx="634">
                  <c:v>2.77</c:v>
                </c:pt>
                <c:pt idx="635">
                  <c:v>2.8</c:v>
                </c:pt>
                <c:pt idx="636">
                  <c:v>2.81</c:v>
                </c:pt>
                <c:pt idx="637">
                  <c:v>2.85</c:v>
                </c:pt>
                <c:pt idx="638">
                  <c:v>2.81</c:v>
                </c:pt>
                <c:pt idx="639">
                  <c:v>2.81</c:v>
                </c:pt>
                <c:pt idx="640">
                  <c:v>2.8</c:v>
                </c:pt>
                <c:pt idx="641">
                  <c:v>2.77</c:v>
                </c:pt>
                <c:pt idx="642">
                  <c:v>2.8</c:v>
                </c:pt>
                <c:pt idx="643">
                  <c:v>2.77</c:v>
                </c:pt>
                <c:pt idx="644">
                  <c:v>2.77</c:v>
                </c:pt>
                <c:pt idx="645">
                  <c:v>2.75</c:v>
                </c:pt>
                <c:pt idx="646">
                  <c:v>2.75</c:v>
                </c:pt>
                <c:pt idx="647">
                  <c:v>2.71</c:v>
                </c:pt>
                <c:pt idx="648">
                  <c:v>2.73</c:v>
                </c:pt>
                <c:pt idx="649">
                  <c:v>2.73</c:v>
                </c:pt>
                <c:pt idx="650">
                  <c:v>2.75</c:v>
                </c:pt>
                <c:pt idx="651">
                  <c:v>2.72</c:v>
                </c:pt>
                <c:pt idx="652" formatCode="General">
                  <c:v>#N/A</c:v>
                </c:pt>
                <c:pt idx="653">
                  <c:v>2.74</c:v>
                </c:pt>
                <c:pt idx="654">
                  <c:v>2.71</c:v>
                </c:pt>
                <c:pt idx="655">
                  <c:v>2.75</c:v>
                </c:pt>
                <c:pt idx="656">
                  <c:v>2.77</c:v>
                </c:pt>
                <c:pt idx="657">
                  <c:v>2.74</c:v>
                </c:pt>
                <c:pt idx="658">
                  <c:v>2.75</c:v>
                </c:pt>
                <c:pt idx="659">
                  <c:v>2.73</c:v>
                </c:pt>
                <c:pt idx="660">
                  <c:v>2.75</c:v>
                </c:pt>
                <c:pt idx="661">
                  <c:v>2.76</c:v>
                </c:pt>
                <c:pt idx="662">
                  <c:v>2.77</c:v>
                </c:pt>
                <c:pt idx="663">
                  <c:v>2.74</c:v>
                </c:pt>
                <c:pt idx="664">
                  <c:v>2.77</c:v>
                </c:pt>
                <c:pt idx="665">
                  <c:v>2.83</c:v>
                </c:pt>
                <c:pt idx="666">
                  <c:v>2.83</c:v>
                </c:pt>
                <c:pt idx="667">
                  <c:v>2.82</c:v>
                </c:pt>
                <c:pt idx="668">
                  <c:v>2.86</c:v>
                </c:pt>
                <c:pt idx="669">
                  <c:v>2.84</c:v>
                </c:pt>
                <c:pt idx="670">
                  <c:v>2.85</c:v>
                </c:pt>
                <c:pt idx="671">
                  <c:v>2.85</c:v>
                </c:pt>
                <c:pt idx="672">
                  <c:v>2.87</c:v>
                </c:pt>
                <c:pt idx="673">
                  <c:v>2.85</c:v>
                </c:pt>
                <c:pt idx="674">
                  <c:v>2.82</c:v>
                </c:pt>
                <c:pt idx="675">
                  <c:v>2.8</c:v>
                </c:pt>
                <c:pt idx="676">
                  <c:v>2.84</c:v>
                </c:pt>
                <c:pt idx="677">
                  <c:v>2.83</c:v>
                </c:pt>
                <c:pt idx="678">
                  <c:v>2.8</c:v>
                </c:pt>
                <c:pt idx="679">
                  <c:v>2.75</c:v>
                </c:pt>
                <c:pt idx="680">
                  <c:v>2.75</c:v>
                </c:pt>
                <c:pt idx="681">
                  <c:v>2.77</c:v>
                </c:pt>
                <c:pt idx="682">
                  <c:v>2.73</c:v>
                </c:pt>
                <c:pt idx="683">
                  <c:v>2.75</c:v>
                </c:pt>
                <c:pt idx="684">
                  <c:v>2.75</c:v>
                </c:pt>
                <c:pt idx="685">
                  <c:v>2.7</c:v>
                </c:pt>
                <c:pt idx="686">
                  <c:v>2.73</c:v>
                </c:pt>
                <c:pt idx="687">
                  <c:v>2.7</c:v>
                </c:pt>
                <c:pt idx="688">
                  <c:v>2.72</c:v>
                </c:pt>
                <c:pt idx="689">
                  <c:v>2.72</c:v>
                </c:pt>
                <c:pt idx="690">
                  <c:v>2.74</c:v>
                </c:pt>
                <c:pt idx="691">
                  <c:v>2.77</c:v>
                </c:pt>
                <c:pt idx="692">
                  <c:v>2.78</c:v>
                </c:pt>
                <c:pt idx="693">
                  <c:v>2.75</c:v>
                </c:pt>
                <c:pt idx="694">
                  <c:v>2.74</c:v>
                </c:pt>
                <c:pt idx="695" formatCode="General">
                  <c:v>#N/A</c:v>
                </c:pt>
                <c:pt idx="696">
                  <c:v>2.78</c:v>
                </c:pt>
                <c:pt idx="697">
                  <c:v>2.77</c:v>
                </c:pt>
                <c:pt idx="698">
                  <c:v>2.76</c:v>
                </c:pt>
                <c:pt idx="699">
                  <c:v>2.82</c:v>
                </c:pt>
                <c:pt idx="700">
                  <c:v>2.83</c:v>
                </c:pt>
                <c:pt idx="701">
                  <c:v>2.87</c:v>
                </c:pt>
                <c:pt idx="702">
                  <c:v>2.87</c:v>
                </c:pt>
                <c:pt idx="703">
                  <c:v>2.87</c:v>
                </c:pt>
                <c:pt idx="704">
                  <c:v>2.9</c:v>
                </c:pt>
                <c:pt idx="705">
                  <c:v>2.89</c:v>
                </c:pt>
                <c:pt idx="706">
                  <c:v>2.94</c:v>
                </c:pt>
                <c:pt idx="707">
                  <c:v>2.96</c:v>
                </c:pt>
                <c:pt idx="708">
                  <c:v>2.96</c:v>
                </c:pt>
                <c:pt idx="709">
                  <c:v>2.95</c:v>
                </c:pt>
                <c:pt idx="710">
                  <c:v>2.96</c:v>
                </c:pt>
                <c:pt idx="711">
                  <c:v>2.99</c:v>
                </c:pt>
                <c:pt idx="712">
                  <c:v>2.96</c:v>
                </c:pt>
                <c:pt idx="713">
                  <c:v>2.96</c:v>
                </c:pt>
                <c:pt idx="714">
                  <c:v>2.94</c:v>
                </c:pt>
                <c:pt idx="715">
                  <c:v>2.96</c:v>
                </c:pt>
                <c:pt idx="716">
                  <c:v>2.94</c:v>
                </c:pt>
                <c:pt idx="717">
                  <c:v>3.02</c:v>
                </c:pt>
                <c:pt idx="718">
                  <c:v>3.05</c:v>
                </c:pt>
                <c:pt idx="719">
                  <c:v>3.07</c:v>
                </c:pt>
                <c:pt idx="720" formatCode="General">
                  <c:v>#N/A</c:v>
                </c:pt>
                <c:pt idx="721">
                  <c:v>3.05</c:v>
                </c:pt>
                <c:pt idx="722">
                  <c:v>3.05</c:v>
                </c:pt>
                <c:pt idx="723">
                  <c:v>3</c:v>
                </c:pt>
                <c:pt idx="724">
                  <c:v>3</c:v>
                </c:pt>
                <c:pt idx="725">
                  <c:v>3.01</c:v>
                </c:pt>
                <c:pt idx="726">
                  <c:v>3.02</c:v>
                </c:pt>
                <c:pt idx="727">
                  <c:v>3.04</c:v>
                </c:pt>
                <c:pt idx="728">
                  <c:v>3.03</c:v>
                </c:pt>
                <c:pt idx="729">
                  <c:v>3.05</c:v>
                </c:pt>
                <c:pt idx="730">
                  <c:v>3.05</c:v>
                </c:pt>
                <c:pt idx="731">
                  <c:v>3.01</c:v>
                </c:pt>
                <c:pt idx="732">
                  <c:v>2.94</c:v>
                </c:pt>
                <c:pt idx="733">
                  <c:v>2.98</c:v>
                </c:pt>
                <c:pt idx="734">
                  <c:v>2.91</c:v>
                </c:pt>
                <c:pt idx="735">
                  <c:v>2.91</c:v>
                </c:pt>
                <c:pt idx="736">
                  <c:v>2.94</c:v>
                </c:pt>
                <c:pt idx="737">
                  <c:v>2.98</c:v>
                </c:pt>
                <c:pt idx="738">
                  <c:v>2.96</c:v>
                </c:pt>
                <c:pt idx="739">
                  <c:v>3.04</c:v>
                </c:pt>
                <c:pt idx="740">
                  <c:v>3.03</c:v>
                </c:pt>
                <c:pt idx="741">
                  <c:v>3.05</c:v>
                </c:pt>
                <c:pt idx="742">
                  <c:v>3.07</c:v>
                </c:pt>
                <c:pt idx="743">
                  <c:v>3.09</c:v>
                </c:pt>
                <c:pt idx="744">
                  <c:v>3.05</c:v>
                </c:pt>
                <c:pt idx="745" formatCode="General">
                  <c:v>#N/A</c:v>
                </c:pt>
                <c:pt idx="746">
                  <c:v>2.99</c:v>
                </c:pt>
                <c:pt idx="747">
                  <c:v>2.95</c:v>
                </c:pt>
                <c:pt idx="748">
                  <c:v>2.94</c:v>
                </c:pt>
                <c:pt idx="749">
                  <c:v>2.9</c:v>
                </c:pt>
                <c:pt idx="750">
                  <c:v>2.87</c:v>
                </c:pt>
                <c:pt idx="751">
                  <c:v>2.88</c:v>
                </c:pt>
                <c:pt idx="752">
                  <c:v>2.89</c:v>
                </c:pt>
                <c:pt idx="753" formatCode="General">
                  <c:v>#N/A</c:v>
                </c:pt>
                <c:pt idx="754">
                  <c:v>2.88</c:v>
                </c:pt>
                <c:pt idx="755">
                  <c:v>2.9</c:v>
                </c:pt>
                <c:pt idx="756">
                  <c:v>2.89</c:v>
                </c:pt>
                <c:pt idx="757">
                  <c:v>2.87</c:v>
                </c:pt>
                <c:pt idx="758">
                  <c:v>2.85</c:v>
                </c:pt>
                <c:pt idx="759">
                  <c:v>2.84</c:v>
                </c:pt>
                <c:pt idx="760">
                  <c:v>2.83</c:v>
                </c:pt>
                <c:pt idx="761">
                  <c:v>2.79</c:v>
                </c:pt>
                <c:pt idx="762" formatCode="General">
                  <c:v>#N/A</c:v>
                </c:pt>
                <c:pt idx="763">
                  <c:v>2.75</c:v>
                </c:pt>
                <c:pt idx="764">
                  <c:v>2.7</c:v>
                </c:pt>
                <c:pt idx="765">
                  <c:v>2.71</c:v>
                </c:pt>
                <c:pt idx="766">
                  <c:v>2.75</c:v>
                </c:pt>
                <c:pt idx="767">
                  <c:v>2.77</c:v>
                </c:pt>
                <c:pt idx="768">
                  <c:v>2.75</c:v>
                </c:pt>
                <c:pt idx="769">
                  <c:v>2.73</c:v>
                </c:pt>
                <c:pt idx="770">
                  <c:v>2.69</c:v>
                </c:pt>
                <c:pt idx="771">
                  <c:v>2.65</c:v>
                </c:pt>
                <c:pt idx="772">
                  <c:v>2.62</c:v>
                </c:pt>
                <c:pt idx="773">
                  <c:v>2.65</c:v>
                </c:pt>
                <c:pt idx="774">
                  <c:v>2.64</c:v>
                </c:pt>
                <c:pt idx="775">
                  <c:v>2.58</c:v>
                </c:pt>
                <c:pt idx="776" formatCode="General">
                  <c:v>#N/A</c:v>
                </c:pt>
                <c:pt idx="777">
                  <c:v>2.67</c:v>
                </c:pt>
                <c:pt idx="778">
                  <c:v>2.6</c:v>
                </c:pt>
                <c:pt idx="779">
                  <c:v>2.56</c:v>
                </c:pt>
                <c:pt idx="780">
                  <c:v>2.5099999999999998</c:v>
                </c:pt>
                <c:pt idx="781" formatCode="General">
                  <c:v>#N/A</c:v>
                </c:pt>
                <c:pt idx="782">
                  <c:v>2.4900000000000002</c:v>
                </c:pt>
                <c:pt idx="783">
                  <c:v>2.37</c:v>
                </c:pt>
                <c:pt idx="784">
                  <c:v>2.4900000000000002</c:v>
                </c:pt>
                <c:pt idx="785">
                  <c:v>2.5299999999999998</c:v>
                </c:pt>
                <c:pt idx="786">
                  <c:v>2.58</c:v>
                </c:pt>
                <c:pt idx="787">
                  <c:v>2.57</c:v>
                </c:pt>
                <c:pt idx="788">
                  <c:v>2.56</c:v>
                </c:pt>
                <c:pt idx="789">
                  <c:v>2.52</c:v>
                </c:pt>
                <c:pt idx="790">
                  <c:v>2.5299999999999998</c:v>
                </c:pt>
                <c:pt idx="791">
                  <c:v>2.5299999999999998</c:v>
                </c:pt>
                <c:pt idx="792">
                  <c:v>2.54</c:v>
                </c:pt>
                <c:pt idx="793">
                  <c:v>2.58</c:v>
                </c:pt>
                <c:pt idx="794">
                  <c:v>2.62</c:v>
                </c:pt>
                <c:pt idx="795" formatCode="General">
                  <c:v>#N/A</c:v>
                </c:pt>
                <c:pt idx="796">
                  <c:v>2.57</c:v>
                </c:pt>
                <c:pt idx="797">
                  <c:v>2.59</c:v>
                </c:pt>
                <c:pt idx="798">
                  <c:v>2.5499999999999998</c:v>
                </c:pt>
                <c:pt idx="799">
                  <c:v>2.59</c:v>
                </c:pt>
                <c:pt idx="800">
                  <c:v>2.58</c:v>
                </c:pt>
                <c:pt idx="801">
                  <c:v>2.5499999999999998</c:v>
                </c:pt>
                <c:pt idx="802">
                  <c:v>2.4900000000000002</c:v>
                </c:pt>
                <c:pt idx="803">
                  <c:v>2.4300000000000002</c:v>
                </c:pt>
                <c:pt idx="804">
                  <c:v>2.5099999999999998</c:v>
                </c:pt>
                <c:pt idx="805">
                  <c:v>2.5299999999999998</c:v>
                </c:pt>
                <c:pt idx="806">
                  <c:v>2.5099999999999998</c:v>
                </c:pt>
                <c:pt idx="807">
                  <c:v>2.5</c:v>
                </c:pt>
                <c:pt idx="808">
                  <c:v>2.46</c:v>
                </c:pt>
                <c:pt idx="809">
                  <c:v>2.44</c:v>
                </c:pt>
                <c:pt idx="810">
                  <c:v>2.4700000000000002</c:v>
                </c:pt>
                <c:pt idx="811">
                  <c:v>2.4900000000000002</c:v>
                </c:pt>
                <c:pt idx="812">
                  <c:v>2.5299999999999998</c:v>
                </c:pt>
                <c:pt idx="813">
                  <c:v>2.48</c:v>
                </c:pt>
                <c:pt idx="814">
                  <c:v>2.4900000000000002</c:v>
                </c:pt>
                <c:pt idx="815" formatCode="General">
                  <c:v>#N/A</c:v>
                </c:pt>
                <c:pt idx="816">
                  <c:v>2.4700000000000002</c:v>
                </c:pt>
                <c:pt idx="817">
                  <c:v>2.4700000000000002</c:v>
                </c:pt>
                <c:pt idx="818">
                  <c:v>2.5099999999999998</c:v>
                </c:pt>
                <c:pt idx="819">
                  <c:v>2.4700000000000002</c:v>
                </c:pt>
                <c:pt idx="820">
                  <c:v>2.48</c:v>
                </c:pt>
                <c:pt idx="821">
                  <c:v>2.4500000000000002</c:v>
                </c:pt>
                <c:pt idx="822">
                  <c:v>2.4900000000000002</c:v>
                </c:pt>
                <c:pt idx="823">
                  <c:v>2.52</c:v>
                </c:pt>
                <c:pt idx="824">
                  <c:v>2.56</c:v>
                </c:pt>
                <c:pt idx="825">
                  <c:v>2.5299999999999998</c:v>
                </c:pt>
                <c:pt idx="826">
                  <c:v>2.5299999999999998</c:v>
                </c:pt>
                <c:pt idx="827">
                  <c:v>2.4900000000000002</c:v>
                </c:pt>
                <c:pt idx="828">
                  <c:v>2.44</c:v>
                </c:pt>
                <c:pt idx="829">
                  <c:v>2.42</c:v>
                </c:pt>
                <c:pt idx="830">
                  <c:v>2.44</c:v>
                </c:pt>
                <c:pt idx="831">
                  <c:v>2.41</c:v>
                </c:pt>
                <c:pt idx="832">
                  <c:v>2.42</c:v>
                </c:pt>
                <c:pt idx="833">
                  <c:v>2.4300000000000002</c:v>
                </c:pt>
                <c:pt idx="834">
                  <c:v>2.4</c:v>
                </c:pt>
                <c:pt idx="835">
                  <c:v>2.42</c:v>
                </c:pt>
                <c:pt idx="836">
                  <c:v>2.42</c:v>
                </c:pt>
                <c:pt idx="837">
                  <c:v>2.34</c:v>
                </c:pt>
                <c:pt idx="838">
                  <c:v>2.34</c:v>
                </c:pt>
                <c:pt idx="839">
                  <c:v>2.2400000000000002</c:v>
                </c:pt>
                <c:pt idx="840">
                  <c:v>2.21</c:v>
                </c:pt>
                <c:pt idx="841">
                  <c:v>2.1800000000000002</c:v>
                </c:pt>
                <c:pt idx="842">
                  <c:v>2.1800000000000002</c:v>
                </c:pt>
                <c:pt idx="843">
                  <c:v>2.2000000000000002</c:v>
                </c:pt>
                <c:pt idx="844">
                  <c:v>2.23</c:v>
                </c:pt>
                <c:pt idx="845">
                  <c:v>2.31</c:v>
                </c:pt>
                <c:pt idx="846">
                  <c:v>2.2799999999999998</c:v>
                </c:pt>
                <c:pt idx="847">
                  <c:v>2.3199999999999998</c:v>
                </c:pt>
                <c:pt idx="848">
                  <c:v>2.3199999999999998</c:v>
                </c:pt>
                <c:pt idx="849">
                  <c:v>2.31</c:v>
                </c:pt>
                <c:pt idx="850">
                  <c:v>2.33</c:v>
                </c:pt>
                <c:pt idx="851">
                  <c:v>2.31</c:v>
                </c:pt>
                <c:pt idx="852">
                  <c:v>2.2799999999999998</c:v>
                </c:pt>
                <c:pt idx="853">
                  <c:v>2.31</c:v>
                </c:pt>
                <c:pt idx="854">
                  <c:v>2.38</c:v>
                </c:pt>
                <c:pt idx="855">
                  <c:v>2.37</c:v>
                </c:pt>
                <c:pt idx="856">
                  <c:v>2.41</c:v>
                </c:pt>
                <c:pt idx="857">
                  <c:v>2.4</c:v>
                </c:pt>
                <c:pt idx="858">
                  <c:v>2.38</c:v>
                </c:pt>
                <c:pt idx="859" formatCode="General">
                  <c:v>#N/A</c:v>
                </c:pt>
                <c:pt idx="860">
                  <c:v>2.39</c:v>
                </c:pt>
                <c:pt idx="861">
                  <c:v>2.36</c:v>
                </c:pt>
                <c:pt idx="862">
                  <c:v>2.3199999999999998</c:v>
                </c:pt>
                <c:pt idx="863">
                  <c:v>2.33</c:v>
                </c:pt>
                <c:pt idx="864">
                  <c:v>2.29</c:v>
                </c:pt>
                <c:pt idx="865">
                  <c:v>2.3199999999999998</c:v>
                </c:pt>
                <c:pt idx="866">
                  <c:v>2.2799999999999998</c:v>
                </c:pt>
                <c:pt idx="867">
                  <c:v>2.31</c:v>
                </c:pt>
                <c:pt idx="868">
                  <c:v>2.34</c:v>
                </c:pt>
                <c:pt idx="869">
                  <c:v>2.33</c:v>
                </c:pt>
                <c:pt idx="870">
                  <c:v>2.2999999999999998</c:v>
                </c:pt>
                <c:pt idx="871">
                  <c:v>2.25</c:v>
                </c:pt>
                <c:pt idx="872">
                  <c:v>2.2799999999999998</c:v>
                </c:pt>
                <c:pt idx="873">
                  <c:v>2.25</c:v>
                </c:pt>
                <c:pt idx="874">
                  <c:v>2.2599999999999998</c:v>
                </c:pt>
                <c:pt idx="875">
                  <c:v>2.1800000000000002</c:v>
                </c:pt>
                <c:pt idx="876">
                  <c:v>2.2000000000000002</c:v>
                </c:pt>
                <c:pt idx="877">
                  <c:v>2.15</c:v>
                </c:pt>
                <c:pt idx="878">
                  <c:v>2.1800000000000002</c:v>
                </c:pt>
                <c:pt idx="879">
                  <c:v>2.17</c:v>
                </c:pt>
                <c:pt idx="880">
                  <c:v>2.21</c:v>
                </c:pt>
                <c:pt idx="881">
                  <c:v>2.23</c:v>
                </c:pt>
                <c:pt idx="882">
                  <c:v>2.19</c:v>
                </c:pt>
                <c:pt idx="883">
                  <c:v>2.11</c:v>
                </c:pt>
                <c:pt idx="884">
                  <c:v>2.12</c:v>
                </c:pt>
                <c:pt idx="885" formatCode="General">
                  <c:v>#N/A</c:v>
                </c:pt>
                <c:pt idx="886">
                  <c:v>2.06</c:v>
                </c:pt>
                <c:pt idx="887">
                  <c:v>2.0499999999999998</c:v>
                </c:pt>
                <c:pt idx="888">
                  <c:v>2.0299999999999998</c:v>
                </c:pt>
                <c:pt idx="889">
                  <c:v>1.93</c:v>
                </c:pt>
                <c:pt idx="890">
                  <c:v>1.83</c:v>
                </c:pt>
                <c:pt idx="891">
                  <c:v>1.89</c:v>
                </c:pt>
                <c:pt idx="892">
                  <c:v>1.86</c:v>
                </c:pt>
                <c:pt idx="893">
                  <c:v>1.88</c:v>
                </c:pt>
                <c:pt idx="894">
                  <c:v>1.85</c:v>
                </c:pt>
                <c:pt idx="895">
                  <c:v>1.91</c:v>
                </c:pt>
                <c:pt idx="896">
                  <c:v>1.92</c:v>
                </c:pt>
                <c:pt idx="897">
                  <c:v>1.88</c:v>
                </c:pt>
                <c:pt idx="898">
                  <c:v>1.84</c:v>
                </c:pt>
                <c:pt idx="899">
                  <c:v>1.85</c:v>
                </c:pt>
                <c:pt idx="900">
                  <c:v>1.85</c:v>
                </c:pt>
                <c:pt idx="901">
                  <c:v>1.83</c:v>
                </c:pt>
                <c:pt idx="902">
                  <c:v>1.77</c:v>
                </c:pt>
                <c:pt idx="903">
                  <c:v>1.74</c:v>
                </c:pt>
                <c:pt idx="904">
                  <c:v>1.8</c:v>
                </c:pt>
                <c:pt idx="905">
                  <c:v>1.75</c:v>
                </c:pt>
                <c:pt idx="906">
                  <c:v>1.73</c:v>
                </c:pt>
                <c:pt idx="907">
                  <c:v>1.8</c:v>
                </c:pt>
                <c:pt idx="908">
                  <c:v>1.76</c:v>
                </c:pt>
                <c:pt idx="909">
                  <c:v>1.76</c:v>
                </c:pt>
                <c:pt idx="910">
                  <c:v>1.79</c:v>
                </c:pt>
                <c:pt idx="911">
                  <c:v>1.75</c:v>
                </c:pt>
                <c:pt idx="912">
                  <c:v>1.74</c:v>
                </c:pt>
                <c:pt idx="913" formatCode="General">
                  <c:v>#N/A</c:v>
                </c:pt>
                <c:pt idx="914">
                  <c:v>1.84</c:v>
                </c:pt>
                <c:pt idx="915">
                  <c:v>1.86</c:v>
                </c:pt>
                <c:pt idx="916">
                  <c:v>1.88</c:v>
                </c:pt>
                <c:pt idx="917">
                  <c:v>1.82</c:v>
                </c:pt>
                <c:pt idx="918">
                  <c:v>1.88</c:v>
                </c:pt>
                <c:pt idx="919">
                  <c:v>1.86</c:v>
                </c:pt>
                <c:pt idx="920">
                  <c:v>1.84</c:v>
                </c:pt>
                <c:pt idx="921">
                  <c:v>1.88</c:v>
                </c:pt>
                <c:pt idx="922">
                  <c:v>1.83</c:v>
                </c:pt>
                <c:pt idx="923">
                  <c:v>1.78</c:v>
                </c:pt>
                <c:pt idx="924">
                  <c:v>1.8</c:v>
                </c:pt>
                <c:pt idx="925">
                  <c:v>1.8</c:v>
                </c:pt>
                <c:pt idx="926">
                  <c:v>1.83</c:v>
                </c:pt>
                <c:pt idx="927">
                  <c:v>1.82</c:v>
                </c:pt>
                <c:pt idx="928">
                  <c:v>1.85</c:v>
                </c:pt>
                <c:pt idx="929">
                  <c:v>1.85</c:v>
                </c:pt>
                <c:pt idx="930">
                  <c:v>1.84</c:v>
                </c:pt>
                <c:pt idx="931">
                  <c:v>1.84</c:v>
                </c:pt>
                <c:pt idx="932">
                  <c:v>1.84</c:v>
                </c:pt>
                <c:pt idx="933">
                  <c:v>1.68</c:v>
                </c:pt>
                <c:pt idx="934">
                  <c:v>1.66</c:v>
                </c:pt>
                <c:pt idx="935">
                  <c:v>1.55</c:v>
                </c:pt>
                <c:pt idx="936">
                  <c:v>1.53</c:v>
                </c:pt>
                <c:pt idx="937">
                  <c:v>1.52</c:v>
                </c:pt>
                <c:pt idx="938">
                  <c:v>1.54</c:v>
                </c:pt>
                <c:pt idx="939">
                  <c:v>1.57</c:v>
                </c:pt>
                <c:pt idx="940">
                  <c:v>1.49</c:v>
                </c:pt>
                <c:pt idx="941">
                  <c:v>1.57</c:v>
                </c:pt>
                <c:pt idx="942">
                  <c:v>1.51</c:v>
                </c:pt>
                <c:pt idx="943">
                  <c:v>1.42</c:v>
                </c:pt>
                <c:pt idx="944">
                  <c:v>1.42</c:v>
                </c:pt>
                <c:pt idx="945">
                  <c:v>1.47</c:v>
                </c:pt>
                <c:pt idx="946">
                  <c:v>1.42</c:v>
                </c:pt>
                <c:pt idx="947">
                  <c:v>1.47</c:v>
                </c:pt>
                <c:pt idx="948">
                  <c:v>1.5</c:v>
                </c:pt>
                <c:pt idx="949">
                  <c:v>1.4</c:v>
                </c:pt>
                <c:pt idx="950">
                  <c:v>1.43</c:v>
                </c:pt>
                <c:pt idx="951">
                  <c:v>1.4</c:v>
                </c:pt>
                <c:pt idx="952">
                  <c:v>1.37</c:v>
                </c:pt>
                <c:pt idx="953">
                  <c:v>1.4</c:v>
                </c:pt>
                <c:pt idx="954">
                  <c:v>1.39</c:v>
                </c:pt>
                <c:pt idx="955" formatCode="General">
                  <c:v>#N/A</c:v>
                </c:pt>
                <c:pt idx="956">
                  <c:v>1.35</c:v>
                </c:pt>
                <c:pt idx="957">
                  <c:v>1.32</c:v>
                </c:pt>
                <c:pt idx="958">
                  <c:v>1.43</c:v>
                </c:pt>
                <c:pt idx="959">
                  <c:v>1.42</c:v>
                </c:pt>
                <c:pt idx="960">
                  <c:v>1.49</c:v>
                </c:pt>
                <c:pt idx="961">
                  <c:v>1.58</c:v>
                </c:pt>
                <c:pt idx="962">
                  <c:v>1.6</c:v>
                </c:pt>
                <c:pt idx="963">
                  <c:v>1.65</c:v>
                </c:pt>
                <c:pt idx="964">
                  <c:v>1.75</c:v>
                </c:pt>
                <c:pt idx="965">
                  <c:v>1.69</c:v>
                </c:pt>
                <c:pt idx="966">
                  <c:v>1.66</c:v>
                </c:pt>
                <c:pt idx="967">
                  <c:v>1.68</c:v>
                </c:pt>
                <c:pt idx="968">
                  <c:v>1.66</c:v>
                </c:pt>
                <c:pt idx="969">
                  <c:v>1.61</c:v>
                </c:pt>
                <c:pt idx="970">
                  <c:v>1.59</c:v>
                </c:pt>
                <c:pt idx="971">
                  <c:v>1.52</c:v>
                </c:pt>
                <c:pt idx="972">
                  <c:v>1.6</c:v>
                </c:pt>
                <c:pt idx="973">
                  <c:v>1.59</c:v>
                </c:pt>
                <c:pt idx="974">
                  <c:v>1.56</c:v>
                </c:pt>
                <c:pt idx="975">
                  <c:v>1.55</c:v>
                </c:pt>
                <c:pt idx="976">
                  <c:v>1.51</c:v>
                </c:pt>
                <c:pt idx="977">
                  <c:v>1.43</c:v>
                </c:pt>
                <c:pt idx="978">
                  <c:v>1.34</c:v>
                </c:pt>
                <c:pt idx="979">
                  <c:v>1.34</c:v>
                </c:pt>
                <c:pt idx="980">
                  <c:v>1.38</c:v>
                </c:pt>
                <c:pt idx="981">
                  <c:v>1.36</c:v>
                </c:pt>
                <c:pt idx="982">
                  <c:v>1.4</c:v>
                </c:pt>
                <c:pt idx="983">
                  <c:v>1.48</c:v>
                </c:pt>
                <c:pt idx="984">
                  <c:v>1.59</c:v>
                </c:pt>
                <c:pt idx="985" formatCode="General">
                  <c:v>#N/A</c:v>
                </c:pt>
                <c:pt idx="986">
                  <c:v>1.59</c:v>
                </c:pt>
                <c:pt idx="987">
                  <c:v>1.57</c:v>
                </c:pt>
                <c:pt idx="988">
                  <c:v>1.57</c:v>
                </c:pt>
                <c:pt idx="989">
                  <c:v>1.56</c:v>
                </c:pt>
                <c:pt idx="990">
                  <c:v>1.61</c:v>
                </c:pt>
                <c:pt idx="991">
                  <c:v>1.6</c:v>
                </c:pt>
                <c:pt idx="992">
                  <c:v>1.58</c:v>
                </c:pt>
                <c:pt idx="993">
                  <c:v>1.58</c:v>
                </c:pt>
                <c:pt idx="994">
                  <c:v>1.62</c:v>
                </c:pt>
                <c:pt idx="995">
                  <c:v>1.66</c:v>
                </c:pt>
                <c:pt idx="996">
                  <c:v>1.66</c:v>
                </c:pt>
                <c:pt idx="997">
                  <c:v>1.61</c:v>
                </c:pt>
                <c:pt idx="998">
                  <c:v>1.51</c:v>
                </c:pt>
                <c:pt idx="999">
                  <c:v>1.55</c:v>
                </c:pt>
                <c:pt idx="1000">
                  <c:v>1.6</c:v>
                </c:pt>
                <c:pt idx="1001">
                  <c:v>1.66</c:v>
                </c:pt>
                <c:pt idx="1002">
                  <c:v>1.63</c:v>
                </c:pt>
                <c:pt idx="1003">
                  <c:v>1.74</c:v>
                </c:pt>
                <c:pt idx="1004">
                  <c:v>1.74</c:v>
                </c:pt>
                <c:pt idx="1005" formatCode="General">
                  <c:v>#N/A</c:v>
                </c:pt>
                <c:pt idx="1006">
                  <c:v>1.73</c:v>
                </c:pt>
                <c:pt idx="1007">
                  <c:v>1.69</c:v>
                </c:pt>
                <c:pt idx="1008">
                  <c:v>1.63</c:v>
                </c:pt>
                <c:pt idx="1009">
                  <c:v>1.65</c:v>
                </c:pt>
                <c:pt idx="1010">
                  <c:v>1.63</c:v>
                </c:pt>
                <c:pt idx="1011">
                  <c:v>1.63</c:v>
                </c:pt>
                <c:pt idx="1012">
                  <c:v>1.58</c:v>
                </c:pt>
                <c:pt idx="1013">
                  <c:v>1.62</c:v>
                </c:pt>
                <c:pt idx="1014">
                  <c:v>1.62</c:v>
                </c:pt>
                <c:pt idx="1015">
                  <c:v>1.62</c:v>
                </c:pt>
                <c:pt idx="1016">
                  <c:v>1.58</c:v>
                </c:pt>
                <c:pt idx="1017">
                  <c:v>1.63</c:v>
                </c:pt>
                <c:pt idx="1018" formatCode="General">
                  <c:v>#N/A</c:v>
                </c:pt>
                <c:pt idx="1019">
                  <c:v>1.62</c:v>
                </c:pt>
                <c:pt idx="1020">
                  <c:v>1.65</c:v>
                </c:pt>
                <c:pt idx="1021">
                  <c:v>1.54</c:v>
                </c:pt>
                <c:pt idx="1022">
                  <c:v>1.6</c:v>
                </c:pt>
                <c:pt idx="1023">
                  <c:v>1.62</c:v>
                </c:pt>
                <c:pt idx="1024">
                  <c:v>1.67</c:v>
                </c:pt>
                <c:pt idx="1025">
                  <c:v>1.67</c:v>
                </c:pt>
                <c:pt idx="1026">
                  <c:v>1.68</c:v>
                </c:pt>
                <c:pt idx="1027">
                  <c:v>1.64</c:v>
                </c:pt>
                <c:pt idx="1028">
                  <c:v>1.73</c:v>
                </c:pt>
                <c:pt idx="1029">
                  <c:v>1.66</c:v>
                </c:pt>
                <c:pt idx="1030">
                  <c:v>1.72</c:v>
                </c:pt>
                <c:pt idx="1031">
                  <c:v>1.71</c:v>
                </c:pt>
                <c:pt idx="1032">
                  <c:v>1.74</c:v>
                </c:pt>
                <c:pt idx="1033">
                  <c:v>1.73</c:v>
                </c:pt>
                <c:pt idx="1034">
                  <c:v>1.73</c:v>
                </c:pt>
                <c:pt idx="1035">
                  <c:v>1.75</c:v>
                </c:pt>
                <c:pt idx="1036">
                  <c:v>1.72</c:v>
                </c:pt>
                <c:pt idx="1037" formatCode="General">
                  <c:v>#N/A</c:v>
                </c:pt>
                <c:pt idx="1038">
                  <c:v>1.72</c:v>
                </c:pt>
                <c:pt idx="1039">
                  <c:v>1.68</c:v>
                </c:pt>
                <c:pt idx="1040">
                  <c:v>1.68</c:v>
                </c:pt>
                <c:pt idx="1041">
                  <c:v>1.69</c:v>
                </c:pt>
                <c:pt idx="1042" formatCode="General">
                  <c:v>#N/A</c:v>
                </c:pt>
                <c:pt idx="1043">
                  <c:v>1.67</c:v>
                </c:pt>
                <c:pt idx="1044">
                  <c:v>1.59</c:v>
                </c:pt>
                <c:pt idx="1045">
                  <c:v>1.61</c:v>
                </c:pt>
                <c:pt idx="1046">
                  <c:v>1.62</c:v>
                </c:pt>
                <c:pt idx="1047">
                  <c:v>1.67</c:v>
                </c:pt>
                <c:pt idx="1048">
                  <c:v>1.65</c:v>
                </c:pt>
                <c:pt idx="1049">
                  <c:v>1.63</c:v>
                </c:pt>
                <c:pt idx="1050">
                  <c:v>1.65</c:v>
                </c:pt>
                <c:pt idx="1051">
                  <c:v>1.63</c:v>
                </c:pt>
                <c:pt idx="1052">
                  <c:v>1.6</c:v>
                </c:pt>
                <c:pt idx="1053">
                  <c:v>1.63</c:v>
                </c:pt>
                <c:pt idx="1054">
                  <c:v>1.63</c:v>
                </c:pt>
                <c:pt idx="1055" formatCode="General">
                  <c:v>#N/A</c:v>
                </c:pt>
                <c:pt idx="1056">
                  <c:v>1.57</c:v>
                </c:pt>
                <c:pt idx="1057">
                  <c:v>1.57</c:v>
                </c:pt>
                <c:pt idx="1058">
                  <c:v>1.55</c:v>
                </c:pt>
                <c:pt idx="1059">
                  <c:v>1.51</c:v>
                </c:pt>
                <c:pt idx="1060">
                  <c:v>1.44</c:v>
                </c:pt>
                <c:pt idx="1061">
                  <c:v>1.47</c:v>
                </c:pt>
                <c:pt idx="1062">
                  <c:v>1.41</c:v>
                </c:pt>
                <c:pt idx="1063">
                  <c:v>1.39</c:v>
                </c:pt>
                <c:pt idx="1064">
                  <c:v>1.32</c:v>
                </c:pt>
                <c:pt idx="1065">
                  <c:v>1.35</c:v>
                </c:pt>
                <c:pt idx="1066">
                  <c:v>1.42</c:v>
                </c:pt>
                <c:pt idx="1067">
                  <c:v>1.46</c:v>
                </c:pt>
                <c:pt idx="1068">
                  <c:v>1.45</c:v>
                </c:pt>
                <c:pt idx="1069">
                  <c:v>1.41</c:v>
                </c:pt>
                <c:pt idx="1070">
                  <c:v>1.38</c:v>
                </c:pt>
                <c:pt idx="1071">
                  <c:v>1.4</c:v>
                </c:pt>
                <c:pt idx="1072">
                  <c:v>1.45</c:v>
                </c:pt>
                <c:pt idx="1073">
                  <c:v>1.43</c:v>
                </c:pt>
                <c:pt idx="1074">
                  <c:v>1.42</c:v>
                </c:pt>
                <c:pt idx="1075" formatCode="General">
                  <c:v>#N/A</c:v>
                </c:pt>
                <c:pt idx="1076">
                  <c:v>1.39</c:v>
                </c:pt>
                <c:pt idx="1077">
                  <c:v>1.41</c:v>
                </c:pt>
                <c:pt idx="1078">
                  <c:v>1.37</c:v>
                </c:pt>
                <c:pt idx="1079">
                  <c:v>1.3</c:v>
                </c:pt>
                <c:pt idx="1080">
                  <c:v>1.21</c:v>
                </c:pt>
                <c:pt idx="1081">
                  <c:v>1.1599999999999999</c:v>
                </c:pt>
                <c:pt idx="1082">
                  <c:v>1.1399999999999999</c:v>
                </c:pt>
                <c:pt idx="1083">
                  <c:v>1.1100000000000001</c:v>
                </c:pt>
                <c:pt idx="1084">
                  <c:v>0.89</c:v>
                </c:pt>
                <c:pt idx="1085">
                  <c:v>0.88</c:v>
                </c:pt>
                <c:pt idx="1086">
                  <c:v>0.77</c:v>
                </c:pt>
                <c:pt idx="1087">
                  <c:v>0.75</c:v>
                </c:pt>
                <c:pt idx="1088">
                  <c:v>0.67</c:v>
                </c:pt>
                <c:pt idx="1089">
                  <c:v>0.57999999999999996</c:v>
                </c:pt>
                <c:pt idx="1090">
                  <c:v>0.46</c:v>
                </c:pt>
                <c:pt idx="1091">
                  <c:v>0.63</c:v>
                </c:pt>
                <c:pt idx="1092">
                  <c:v>0.66</c:v>
                </c:pt>
                <c:pt idx="1093">
                  <c:v>0.66</c:v>
                </c:pt>
                <c:pt idx="1094">
                  <c:v>0.7</c:v>
                </c:pt>
                <c:pt idx="1095">
                  <c:v>0.49</c:v>
                </c:pt>
                <c:pt idx="1096">
                  <c:v>0.66</c:v>
                </c:pt>
                <c:pt idx="1097">
                  <c:v>0.79</c:v>
                </c:pt>
                <c:pt idx="1098">
                  <c:v>0.66</c:v>
                </c:pt>
                <c:pt idx="1099">
                  <c:v>0.52</c:v>
                </c:pt>
                <c:pt idx="1100">
                  <c:v>0.38</c:v>
                </c:pt>
                <c:pt idx="1101">
                  <c:v>0.52</c:v>
                </c:pt>
                <c:pt idx="1102">
                  <c:v>0.56000000000000005</c:v>
                </c:pt>
                <c:pt idx="1103">
                  <c:v>0.51</c:v>
                </c:pt>
                <c:pt idx="1104">
                  <c:v>0.41</c:v>
                </c:pt>
                <c:pt idx="1105">
                  <c:v>0.39</c:v>
                </c:pt>
                <c:pt idx="1106">
                  <c:v>0.37</c:v>
                </c:pt>
                <c:pt idx="1107">
                  <c:v>0.37</c:v>
                </c:pt>
                <c:pt idx="1108">
                  <c:v>0.39</c:v>
                </c:pt>
                <c:pt idx="1109">
                  <c:v>0.39</c:v>
                </c:pt>
                <c:pt idx="1110">
                  <c:v>0.44</c:v>
                </c:pt>
                <c:pt idx="1111">
                  <c:v>0.48</c:v>
                </c:pt>
                <c:pt idx="1112">
                  <c:v>0.47</c:v>
                </c:pt>
                <c:pt idx="1113">
                  <c:v>0.41</c:v>
                </c:pt>
                <c:pt idx="1114" formatCode="General">
                  <c:v>#N/A</c:v>
                </c:pt>
                <c:pt idx="1115">
                  <c:v>0.44</c:v>
                </c:pt>
                <c:pt idx="1116">
                  <c:v>0.42</c:v>
                </c:pt>
                <c:pt idx="1117">
                  <c:v>0.34</c:v>
                </c:pt>
                <c:pt idx="1118">
                  <c:v>0.35</c:v>
                </c:pt>
                <c:pt idx="1119">
                  <c:v>0.36</c:v>
                </c:pt>
                <c:pt idx="1120">
                  <c:v>0.35</c:v>
                </c:pt>
                <c:pt idx="1121">
                  <c:v>0.34</c:v>
                </c:pt>
                <c:pt idx="1122">
                  <c:v>0.37</c:v>
                </c:pt>
                <c:pt idx="1123">
                  <c:v>0.37</c:v>
                </c:pt>
                <c:pt idx="1124">
                  <c:v>0.36</c:v>
                </c:pt>
                <c:pt idx="1125">
                  <c:v>0.41</c:v>
                </c:pt>
                <c:pt idx="1126">
                  <c:v>0.37</c:v>
                </c:pt>
                <c:pt idx="1127">
                  <c:v>0.36</c:v>
                </c:pt>
                <c:pt idx="1128">
                  <c:v>0.36</c:v>
                </c:pt>
                <c:pt idx="1129">
                  <c:v>0.36</c:v>
                </c:pt>
                <c:pt idx="1130">
                  <c:v>0.36</c:v>
                </c:pt>
                <c:pt idx="1131">
                  <c:v>0.36</c:v>
                </c:pt>
                <c:pt idx="1132">
                  <c:v>0.37</c:v>
                </c:pt>
                <c:pt idx="1133">
                  <c:v>0.28999999999999998</c:v>
                </c:pt>
                <c:pt idx="1134">
                  <c:v>0.33</c:v>
                </c:pt>
                <c:pt idx="1135">
                  <c:v>0.36</c:v>
                </c:pt>
                <c:pt idx="1136">
                  <c:v>0.34</c:v>
                </c:pt>
                <c:pt idx="1137">
                  <c:v>0.31</c:v>
                </c:pt>
                <c:pt idx="1138">
                  <c:v>0.31</c:v>
                </c:pt>
                <c:pt idx="1139">
                  <c:v>0.31</c:v>
                </c:pt>
                <c:pt idx="1140">
                  <c:v>0.38</c:v>
                </c:pt>
                <c:pt idx="1141">
                  <c:v>0.35</c:v>
                </c:pt>
                <c:pt idx="1142">
                  <c:v>0.34</c:v>
                </c:pt>
                <c:pt idx="1143">
                  <c:v>0.35</c:v>
                </c:pt>
                <c:pt idx="1144">
                  <c:v>0.34</c:v>
                </c:pt>
                <c:pt idx="1145" formatCode="General">
                  <c:v>#N/A</c:v>
                </c:pt>
                <c:pt idx="1146">
                  <c:v>0.35</c:v>
                </c:pt>
                <c:pt idx="1147">
                  <c:v>0.34</c:v>
                </c:pt>
                <c:pt idx="1148">
                  <c:v>0.34</c:v>
                </c:pt>
                <c:pt idx="1149">
                  <c:v>0.3</c:v>
                </c:pt>
                <c:pt idx="1150">
                  <c:v>0.31</c:v>
                </c:pt>
                <c:pt idx="1151">
                  <c:v>0.32</c:v>
                </c:pt>
                <c:pt idx="1152">
                  <c:v>0.38</c:v>
                </c:pt>
                <c:pt idx="1153">
                  <c:v>0.4</c:v>
                </c:pt>
                <c:pt idx="1154">
                  <c:v>0.47</c:v>
                </c:pt>
                <c:pt idx="1155">
                  <c:v>0.45</c:v>
                </c:pt>
                <c:pt idx="1156">
                  <c:v>0.4</c:v>
                </c:pt>
                <c:pt idx="1157">
                  <c:v>0.33</c:v>
                </c:pt>
                <c:pt idx="1158">
                  <c:v>0.32</c:v>
                </c:pt>
                <c:pt idx="1159">
                  <c:v>0.33</c:v>
                </c:pt>
                <c:pt idx="1160">
                  <c:v>0.33</c:v>
                </c:pt>
                <c:pt idx="1161">
                  <c:v>0.34</c:v>
                </c:pt>
                <c:pt idx="1162">
                  <c:v>0.34</c:v>
                </c:pt>
                <c:pt idx="1163">
                  <c:v>0.34</c:v>
                </c:pt>
                <c:pt idx="1164">
                  <c:v>0.33</c:v>
                </c:pt>
                <c:pt idx="1165">
                  <c:v>0.34</c:v>
                </c:pt>
                <c:pt idx="1166">
                  <c:v>0.33</c:v>
                </c:pt>
                <c:pt idx="1167">
                  <c:v>0.33</c:v>
                </c:pt>
                <c:pt idx="1168">
                  <c:v>0.32</c:v>
                </c:pt>
                <c:pt idx="1169">
                  <c:v>0.3</c:v>
                </c:pt>
                <c:pt idx="1170">
                  <c:v>0.28000000000000003</c:v>
                </c:pt>
                <c:pt idx="1171">
                  <c:v>0.28999999999999998</c:v>
                </c:pt>
                <c:pt idx="1172">
                  <c:v>0.31</c:v>
                </c:pt>
                <c:pt idx="1173">
                  <c:v>0.28999999999999998</c:v>
                </c:pt>
                <c:pt idx="1174" formatCode="General">
                  <c:v>#N/A</c:v>
                </c:pt>
                <c:pt idx="1175">
                  <c:v>0.31</c:v>
                </c:pt>
                <c:pt idx="1176">
                  <c:v>0.28999999999999998</c:v>
                </c:pt>
                <c:pt idx="1177">
                  <c:v>0.3</c:v>
                </c:pt>
                <c:pt idx="1178">
                  <c:v>0.28000000000000003</c:v>
                </c:pt>
                <c:pt idx="1179">
                  <c:v>0.3</c:v>
                </c:pt>
                <c:pt idx="1180">
                  <c:v>0.3</c:v>
                </c:pt>
                <c:pt idx="1181">
                  <c:v>0.28000000000000003</c:v>
                </c:pt>
                <c:pt idx="1182">
                  <c:v>0.28000000000000003</c:v>
                </c:pt>
                <c:pt idx="1183">
                  <c:v>0.28000000000000003</c:v>
                </c:pt>
                <c:pt idx="1184">
                  <c:v>0.28999999999999998</c:v>
                </c:pt>
                <c:pt idx="1185">
                  <c:v>0.28999999999999998</c:v>
                </c:pt>
                <c:pt idx="1186">
                  <c:v>0.27</c:v>
                </c:pt>
                <c:pt idx="1187">
                  <c:v>0.27</c:v>
                </c:pt>
                <c:pt idx="1188">
                  <c:v>0.27</c:v>
                </c:pt>
                <c:pt idx="1189">
                  <c:v>0.27</c:v>
                </c:pt>
                <c:pt idx="1190">
                  <c:v>0.3</c:v>
                </c:pt>
                <c:pt idx="1191">
                  <c:v>0.26</c:v>
                </c:pt>
                <c:pt idx="1192">
                  <c:v>0.25</c:v>
                </c:pt>
                <c:pt idx="1193">
                  <c:v>0.23</c:v>
                </c:pt>
                <c:pt idx="1194">
                  <c:v>0.21</c:v>
                </c:pt>
                <c:pt idx="1195">
                  <c:v>0.22</c:v>
                </c:pt>
                <c:pt idx="1196">
                  <c:v>0.19</c:v>
                </c:pt>
                <c:pt idx="1197">
                  <c:v>0.22</c:v>
                </c:pt>
                <c:pt idx="1198">
                  <c:v>0.21</c:v>
                </c:pt>
                <c:pt idx="1199">
                  <c:v>0.23</c:v>
                </c:pt>
                <c:pt idx="1200">
                  <c:v>0.24</c:v>
                </c:pt>
                <c:pt idx="1201">
                  <c:v>0.27</c:v>
                </c:pt>
                <c:pt idx="1202">
                  <c:v>0.3</c:v>
                </c:pt>
                <c:pt idx="1203">
                  <c:v>0.32</c:v>
                </c:pt>
                <c:pt idx="1204">
                  <c:v>0.28999999999999998</c:v>
                </c:pt>
                <c:pt idx="1205">
                  <c:v>0.28999999999999998</c:v>
                </c:pt>
                <c:pt idx="1206">
                  <c:v>0.27</c:v>
                </c:pt>
                <c:pt idx="1207">
                  <c:v>0.28999999999999998</c:v>
                </c:pt>
                <c:pt idx="1208">
                  <c:v>0.26</c:v>
                </c:pt>
                <c:pt idx="1209">
                  <c:v>0.27</c:v>
                </c:pt>
                <c:pt idx="1210">
                  <c:v>0.28000000000000003</c:v>
                </c:pt>
                <c:pt idx="1211">
                  <c:v>0.3</c:v>
                </c:pt>
                <c:pt idx="1212">
                  <c:v>0.28000000000000003</c:v>
                </c:pt>
                <c:pt idx="1213">
                  <c:v>0.31</c:v>
                </c:pt>
                <c:pt idx="1214">
                  <c:v>0.28000000000000003</c:v>
                </c:pt>
                <c:pt idx="1215">
                  <c:v>0.28000000000000003</c:v>
                </c:pt>
                <c:pt idx="1216">
                  <c:v>0.26</c:v>
                </c:pt>
                <c:pt idx="1217">
                  <c:v>0.26</c:v>
                </c:pt>
                <c:pt idx="1218">
                  <c:v>0.24</c:v>
                </c:pt>
                <c:pt idx="1219">
                  <c:v>0.3</c:v>
                </c:pt>
                <c:pt idx="1220" formatCode="General">
                  <c:v>#N/A</c:v>
                </c:pt>
                <c:pt idx="1221">
                  <c:v>0.28000000000000003</c:v>
                </c:pt>
                <c:pt idx="1222">
                  <c:v>0.28000000000000003</c:v>
                </c:pt>
                <c:pt idx="1223">
                  <c:v>0.26</c:v>
                </c:pt>
                <c:pt idx="1224">
                  <c:v>0.26</c:v>
                </c:pt>
                <c:pt idx="1225">
                  <c:v>0.27</c:v>
                </c:pt>
                <c:pt idx="1226">
                  <c:v>0.27</c:v>
                </c:pt>
                <c:pt idx="1227">
                  <c:v>0.28000000000000003</c:v>
                </c:pt>
                <c:pt idx="1228">
                  <c:v>0.28000000000000003</c:v>
                </c:pt>
                <c:pt idx="1229">
                  <c:v>0.28999999999999998</c:v>
                </c:pt>
                <c:pt idx="1230">
                  <c:v>0.27</c:v>
                </c:pt>
                <c:pt idx="1231">
                  <c:v>0.27</c:v>
                </c:pt>
                <c:pt idx="1232">
                  <c:v>0.28000000000000003</c:v>
                </c:pt>
                <c:pt idx="1233">
                  <c:v>0.27</c:v>
                </c:pt>
                <c:pt idx="1234">
                  <c:v>0.26</c:v>
                </c:pt>
                <c:pt idx="1235">
                  <c:v>0.26</c:v>
                </c:pt>
                <c:pt idx="1236">
                  <c:v>0.24</c:v>
                </c:pt>
                <c:pt idx="1237">
                  <c:v>0.28000000000000003</c:v>
                </c:pt>
                <c:pt idx="1238">
                  <c:v>0.27</c:v>
                </c:pt>
                <c:pt idx="1239">
                  <c:v>0.28000000000000003</c:v>
                </c:pt>
                <c:pt idx="1240">
                  <c:v>0.33</c:v>
                </c:pt>
                <c:pt idx="1241">
                  <c:v>0.32</c:v>
                </c:pt>
                <c:pt idx="1242">
                  <c:v>0.35</c:v>
                </c:pt>
                <c:pt idx="1243">
                  <c:v>0.33</c:v>
                </c:pt>
                <c:pt idx="1244">
                  <c:v>0.34</c:v>
                </c:pt>
                <c:pt idx="1245" formatCode="General">
                  <c:v>#N/A</c:v>
                </c:pt>
                <c:pt idx="1246">
                  <c:v>0.31</c:v>
                </c:pt>
                <c:pt idx="1247">
                  <c:v>0.3</c:v>
                </c:pt>
                <c:pt idx="1248">
                  <c:v>0.32</c:v>
                </c:pt>
                <c:pt idx="1249">
                  <c:v>0.32</c:v>
                </c:pt>
                <c:pt idx="1250">
                  <c:v>0.34</c:v>
                </c:pt>
                <c:pt idx="1251">
                  <c:v>0.34</c:v>
                </c:pt>
                <c:pt idx="1252">
                  <c:v>0.36</c:v>
                </c:pt>
                <c:pt idx="1253">
                  <c:v>0.38</c:v>
                </c:pt>
                <c:pt idx="1254">
                  <c:v>0.37</c:v>
                </c:pt>
                <c:pt idx="1255">
                  <c:v>0.35</c:v>
                </c:pt>
                <c:pt idx="1256">
                  <c:v>0.34</c:v>
                </c:pt>
                <c:pt idx="1257">
                  <c:v>0.34</c:v>
                </c:pt>
                <c:pt idx="1258">
                  <c:v>0.38</c:v>
                </c:pt>
                <c:pt idx="1259">
                  <c:v>0.38</c:v>
                </c:pt>
                <c:pt idx="1260">
                  <c:v>0.38</c:v>
                </c:pt>
                <c:pt idx="1261">
                  <c:v>0.39</c:v>
                </c:pt>
                <c:pt idx="1262">
                  <c:v>0.33</c:v>
                </c:pt>
                <c:pt idx="1263">
                  <c:v>0.33</c:v>
                </c:pt>
                <c:pt idx="1264">
                  <c:v>0.36</c:v>
                </c:pt>
                <c:pt idx="1265">
                  <c:v>0.44</c:v>
                </c:pt>
                <c:pt idx="1266">
                  <c:v>0.46</c:v>
                </c:pt>
                <c:pt idx="1267" formatCode="General">
                  <c:v>#N/A</c:v>
                </c:pt>
                <c:pt idx="1268">
                  <c:v>0.4</c:v>
                </c:pt>
                <c:pt idx="1269">
                  <c:v>0.41</c:v>
                </c:pt>
                <c:pt idx="1270">
                  <c:v>0.41</c:v>
                </c:pt>
                <c:pt idx="1271">
                  <c:v>0.39</c:v>
                </c:pt>
                <c:pt idx="1272">
                  <c:v>0.4</c:v>
                </c:pt>
                <c:pt idx="1273">
                  <c:v>0.39</c:v>
                </c:pt>
                <c:pt idx="1274">
                  <c:v>0.38</c:v>
                </c:pt>
                <c:pt idx="1275">
                  <c:v>0.39</c:v>
                </c:pt>
                <c:pt idx="1276">
                  <c:v>0.39</c:v>
                </c:pt>
                <c:pt idx="1277">
                  <c:v>0.39</c:v>
                </c:pt>
                <c:pt idx="1278" formatCode="General">
                  <c:v>#N/A</c:v>
                </c:pt>
                <c:pt idx="1279">
                  <c:v>0.37</c:v>
                </c:pt>
                <c:pt idx="1280">
                  <c:v>0.36</c:v>
                </c:pt>
                <c:pt idx="1281">
                  <c:v>0.42</c:v>
                </c:pt>
                <c:pt idx="1282">
                  <c:v>0.42</c:v>
                </c:pt>
                <c:pt idx="1283">
                  <c:v>0.4</c:v>
                </c:pt>
                <c:pt idx="1284">
                  <c:v>0.42</c:v>
                </c:pt>
                <c:pt idx="1285">
                  <c:v>0.4</c:v>
                </c:pt>
                <c:pt idx="1286">
                  <c:v>0.39</c:v>
                </c:pt>
                <c:pt idx="1287">
                  <c:v>0.41</c:v>
                </c:pt>
                <c:pt idx="1288">
                  <c:v>0.39</c:v>
                </c:pt>
                <c:pt idx="1289">
                  <c:v>0.37</c:v>
                </c:pt>
                <c:pt idx="1290">
                  <c:v>0.37</c:v>
                </c:pt>
                <c:pt idx="1291">
                  <c:v>0.37</c:v>
                </c:pt>
                <c:pt idx="1292">
                  <c:v>0.37</c:v>
                </c:pt>
                <c:pt idx="1293">
                  <c:v>0.38</c:v>
                </c:pt>
                <c:pt idx="1294">
                  <c:v>0.39</c:v>
                </c:pt>
                <c:pt idx="1295">
                  <c:v>0.39</c:v>
                </c:pt>
                <c:pt idx="1296">
                  <c:v>0.37</c:v>
                </c:pt>
                <c:pt idx="1297">
                  <c:v>0.38</c:v>
                </c:pt>
                <c:pt idx="1298">
                  <c:v>0.37</c:v>
                </c:pt>
                <c:pt idx="1299" formatCode="General">
                  <c:v>#N/A</c:v>
                </c:pt>
                <c:pt idx="1300">
                  <c:v>0.38</c:v>
                </c:pt>
                <c:pt idx="1301">
                  <c:v>0.37</c:v>
                </c:pt>
                <c:pt idx="1302">
                  <c:v>0.37</c:v>
                </c:pt>
                <c:pt idx="1303">
                  <c:v>0.36</c:v>
                </c:pt>
                <c:pt idx="1304" formatCode="General">
                  <c:v>#N/A</c:v>
                </c:pt>
                <c:pt idx="1305">
                  <c:v>0.36</c:v>
                </c:pt>
                <c:pt idx="1306">
                  <c:v>0.38</c:v>
                </c:pt>
                <c:pt idx="1307">
                  <c:v>0.43</c:v>
                </c:pt>
                <c:pt idx="1308">
                  <c:v>0.46</c:v>
                </c:pt>
                <c:pt idx="1309">
                  <c:v>0.49</c:v>
                </c:pt>
                <c:pt idx="1310">
                  <c:v>0.5</c:v>
                </c:pt>
                <c:pt idx="1311">
                  <c:v>0.5</c:v>
                </c:pt>
                <c:pt idx="1312">
                  <c:v>0.48</c:v>
                </c:pt>
                <c:pt idx="1313">
                  <c:v>0.49</c:v>
                </c:pt>
                <c:pt idx="1314">
                  <c:v>0.46</c:v>
                </c:pt>
                <c:pt idx="1315" formatCode="General">
                  <c:v>#N/A</c:v>
                </c:pt>
                <c:pt idx="1316">
                  <c:v>0.45</c:v>
                </c:pt>
                <c:pt idx="1317">
                  <c:v>0.45</c:v>
                </c:pt>
                <c:pt idx="1318">
                  <c:v>0.45</c:v>
                </c:pt>
                <c:pt idx="1319">
                  <c:v>0.44</c:v>
                </c:pt>
                <c:pt idx="1320">
                  <c:v>0.42</c:v>
                </c:pt>
                <c:pt idx="1321">
                  <c:v>0.42</c:v>
                </c:pt>
                <c:pt idx="1322">
                  <c:v>0.41</c:v>
                </c:pt>
                <c:pt idx="1323">
                  <c:v>0.42</c:v>
                </c:pt>
                <c:pt idx="1324">
                  <c:v>0.45</c:v>
                </c:pt>
                <c:pt idx="1325">
                  <c:v>0.42</c:v>
                </c:pt>
                <c:pt idx="1326">
                  <c:v>0.45</c:v>
                </c:pt>
                <c:pt idx="1327">
                  <c:v>0.46</c:v>
                </c:pt>
                <c:pt idx="1328">
                  <c:v>0.46</c:v>
                </c:pt>
                <c:pt idx="1329">
                  <c:v>0.47</c:v>
                </c:pt>
                <c:pt idx="1330">
                  <c:v>0.48</c:v>
                </c:pt>
                <c:pt idx="1331">
                  <c:v>0.48</c:v>
                </c:pt>
                <c:pt idx="1332">
                  <c:v>0.46</c:v>
                </c:pt>
                <c:pt idx="1333">
                  <c:v>0.46</c:v>
                </c:pt>
                <c:pt idx="1334">
                  <c:v>0.5</c:v>
                </c:pt>
                <c:pt idx="1335" formatCode="General">
                  <c:v>#N/A</c:v>
                </c:pt>
                <c:pt idx="1336">
                  <c:v>0.56999999999999995</c:v>
                </c:pt>
                <c:pt idx="1337">
                  <c:v>0.56999999999999995</c:v>
                </c:pt>
                <c:pt idx="1338">
                  <c:v>0.56000000000000005</c:v>
                </c:pt>
                <c:pt idx="1339">
                  <c:v>0.59</c:v>
                </c:pt>
                <c:pt idx="1340">
                  <c:v>0.61</c:v>
                </c:pt>
                <c:pt idx="1341">
                  <c:v>0.59</c:v>
                </c:pt>
                <c:pt idx="1342">
                  <c:v>0.62</c:v>
                </c:pt>
                <c:pt idx="1343">
                  <c:v>0.81</c:v>
                </c:pt>
                <c:pt idx="1344">
                  <c:v>0.75</c:v>
                </c:pt>
                <c:pt idx="1345">
                  <c:v>0.71</c:v>
                </c:pt>
                <c:pt idx="1346">
                  <c:v>0.67</c:v>
                </c:pt>
                <c:pt idx="1347">
                  <c:v>0.73</c:v>
                </c:pt>
                <c:pt idx="1348">
                  <c:v>0.77</c:v>
                </c:pt>
                <c:pt idx="1349">
                  <c:v>0.79</c:v>
                </c:pt>
                <c:pt idx="1350">
                  <c:v>0.86</c:v>
                </c:pt>
                <c:pt idx="1351">
                  <c:v>0.83</c:v>
                </c:pt>
                <c:pt idx="1352">
                  <c:v>0.8</c:v>
                </c:pt>
                <c:pt idx="1353">
                  <c:v>0.78</c:v>
                </c:pt>
                <c:pt idx="1354">
                  <c:v>0.85</c:v>
                </c:pt>
                <c:pt idx="1355">
                  <c:v>0.84</c:v>
                </c:pt>
                <c:pt idx="1356">
                  <c:v>0.83</c:v>
                </c:pt>
                <c:pt idx="1357">
                  <c:v>0.8</c:v>
                </c:pt>
                <c:pt idx="1358">
                  <c:v>0.86</c:v>
                </c:pt>
                <c:pt idx="1359">
                  <c:v>0.9</c:v>
                </c:pt>
                <c:pt idx="1360">
                  <c:v>0.87</c:v>
                </c:pt>
                <c:pt idx="1361">
                  <c:v>0.83</c:v>
                </c:pt>
                <c:pt idx="1362">
                  <c:v>0.83</c:v>
                </c:pt>
                <c:pt idx="1363">
                  <c:v>0.82</c:v>
                </c:pt>
                <c:pt idx="1364">
                  <c:v>0.85</c:v>
                </c:pt>
                <c:pt idx="1365">
                  <c:v>0.89</c:v>
                </c:pt>
                <c:pt idx="1366">
                  <c:v>0.9</c:v>
                </c:pt>
                <c:pt idx="1367">
                  <c:v>0.92</c:v>
                </c:pt>
                <c:pt idx="1368">
                  <c:v>0.9</c:v>
                </c:pt>
                <c:pt idx="1369">
                  <c:v>0.97</c:v>
                </c:pt>
                <c:pt idx="1370">
                  <c:v>0.94</c:v>
                </c:pt>
                <c:pt idx="1371">
                  <c:v>0.88</c:v>
                </c:pt>
                <c:pt idx="1372">
                  <c:v>0.87</c:v>
                </c:pt>
                <c:pt idx="1373">
                  <c:v>0.85</c:v>
                </c:pt>
                <c:pt idx="1374">
                  <c:v>0.87</c:v>
                </c:pt>
                <c:pt idx="1375">
                  <c:v>0.89</c:v>
                </c:pt>
                <c:pt idx="1376">
                  <c:v>0.85</c:v>
                </c:pt>
                <c:pt idx="1377">
                  <c:v>0.87</c:v>
                </c:pt>
                <c:pt idx="1378">
                  <c:v>0.81</c:v>
                </c:pt>
                <c:pt idx="1379">
                  <c:v>0.84</c:v>
                </c:pt>
                <c:pt idx="1380">
                  <c:v>0.85</c:v>
                </c:pt>
                <c:pt idx="1381">
                  <c:v>0.81</c:v>
                </c:pt>
                <c:pt idx="1382">
                  <c:v>0.81</c:v>
                </c:pt>
                <c:pt idx="1383">
                  <c:v>0.81</c:v>
                </c:pt>
                <c:pt idx="1384">
                  <c:v>0.83</c:v>
                </c:pt>
                <c:pt idx="1385">
                  <c:v>0.85</c:v>
                </c:pt>
                <c:pt idx="1386">
                  <c:v>0.88</c:v>
                </c:pt>
                <c:pt idx="1387">
                  <c:v>0.86</c:v>
                </c:pt>
                <c:pt idx="1388">
                  <c:v>0.86</c:v>
                </c:pt>
                <c:pt idx="1389">
                  <c:v>0.86</c:v>
                </c:pt>
                <c:pt idx="1390">
                  <c:v>0.84</c:v>
                </c:pt>
                <c:pt idx="1391">
                  <c:v>0.82</c:v>
                </c:pt>
                <c:pt idx="1392">
                  <c:v>0.8</c:v>
                </c:pt>
                <c:pt idx="1393">
                  <c:v>0.81</c:v>
                </c:pt>
                <c:pt idx="1394">
                  <c:v>0.77</c:v>
                </c:pt>
                <c:pt idx="1395">
                  <c:v>0.8</c:v>
                </c:pt>
                <c:pt idx="1396">
                  <c:v>0.8</c:v>
                </c:pt>
                <c:pt idx="1397">
                  <c:v>0.87</c:v>
                </c:pt>
                <c:pt idx="1398">
                  <c:v>0.84</c:v>
                </c:pt>
                <c:pt idx="1399">
                  <c:v>0.82</c:v>
                </c:pt>
                <c:pt idx="1400">
                  <c:v>0.84</c:v>
                </c:pt>
                <c:pt idx="1401">
                  <c:v>0.83</c:v>
                </c:pt>
                <c:pt idx="1402">
                  <c:v>0.87</c:v>
                </c:pt>
                <c:pt idx="1403">
                  <c:v>0.83</c:v>
                </c:pt>
                <c:pt idx="1404">
                  <c:v>0.84</c:v>
                </c:pt>
                <c:pt idx="1405">
                  <c:v>0.82</c:v>
                </c:pt>
                <c:pt idx="1406">
                  <c:v>0.79</c:v>
                </c:pt>
                <c:pt idx="1407">
                  <c:v>0.8</c:v>
                </c:pt>
                <c:pt idx="1408">
                  <c:v>0.81</c:v>
                </c:pt>
                <c:pt idx="1409">
                  <c:v>0.79</c:v>
                </c:pt>
                <c:pt idx="1410" formatCode="General">
                  <c:v>#N/A</c:v>
                </c:pt>
                <c:pt idx="1411">
                  <c:v>0.81</c:v>
                </c:pt>
                <c:pt idx="1412">
                  <c:v>0.8</c:v>
                </c:pt>
                <c:pt idx="1413">
                  <c:v>0.84</c:v>
                </c:pt>
                <c:pt idx="1414">
                  <c:v>0.78</c:v>
                </c:pt>
                <c:pt idx="1415">
                  <c:v>0.79</c:v>
                </c:pt>
                <c:pt idx="1416">
                  <c:v>0.77</c:v>
                </c:pt>
                <c:pt idx="1417">
                  <c:v>0.75</c:v>
                </c:pt>
                <c:pt idx="1418">
                  <c:v>0.73</c:v>
                </c:pt>
                <c:pt idx="1419">
                  <c:v>0.76</c:v>
                </c:pt>
                <c:pt idx="1420">
                  <c:v>0.8</c:v>
                </c:pt>
                <c:pt idx="1421">
                  <c:v>0.79</c:v>
                </c:pt>
                <c:pt idx="1422">
                  <c:v>0.89</c:v>
                </c:pt>
                <c:pt idx="1423">
                  <c:v>0.9</c:v>
                </c:pt>
                <c:pt idx="1424">
                  <c:v>0.89</c:v>
                </c:pt>
                <c:pt idx="1425">
                  <c:v>0.9</c:v>
                </c:pt>
                <c:pt idx="1426">
                  <c:v>0.87</c:v>
                </c:pt>
                <c:pt idx="1427">
                  <c:v>0.9</c:v>
                </c:pt>
                <c:pt idx="1428">
                  <c:v>0.9</c:v>
                </c:pt>
                <c:pt idx="1429">
                  <c:v>0.92</c:v>
                </c:pt>
                <c:pt idx="1430">
                  <c:v>0.9</c:v>
                </c:pt>
                <c:pt idx="1431">
                  <c:v>0.89</c:v>
                </c:pt>
                <c:pt idx="1432">
                  <c:v>0.87</c:v>
                </c:pt>
                <c:pt idx="1433">
                  <c:v>0.89</c:v>
                </c:pt>
                <c:pt idx="1434">
                  <c:v>0.86</c:v>
                </c:pt>
                <c:pt idx="1435" formatCode="General">
                  <c:v>#N/A</c:v>
                </c:pt>
                <c:pt idx="1436">
                  <c:v>0.81</c:v>
                </c:pt>
                <c:pt idx="1437">
                  <c:v>0.79</c:v>
                </c:pt>
                <c:pt idx="1438">
                  <c:v>0.74</c:v>
                </c:pt>
                <c:pt idx="1439">
                  <c:v>0.79</c:v>
                </c:pt>
                <c:pt idx="1440">
                  <c:v>0.81</c:v>
                </c:pt>
                <c:pt idx="1441">
                  <c:v>0.85</c:v>
                </c:pt>
                <c:pt idx="1442">
                  <c:v>0.8</c:v>
                </c:pt>
                <c:pt idx="1443">
                  <c:v>0.78</c:v>
                </c:pt>
                <c:pt idx="1444">
                  <c:v>0.79</c:v>
                </c:pt>
                <c:pt idx="1445">
                  <c:v>0.7</c:v>
                </c:pt>
                <c:pt idx="1446">
                  <c:v>0.69</c:v>
                </c:pt>
                <c:pt idx="1447">
                  <c:v>0.74</c:v>
                </c:pt>
                <c:pt idx="1448">
                  <c:v>0.71</c:v>
                </c:pt>
                <c:pt idx="1449">
                  <c:v>0.72</c:v>
                </c:pt>
                <c:pt idx="1450">
                  <c:v>0.73</c:v>
                </c:pt>
                <c:pt idx="1451">
                  <c:v>0.71</c:v>
                </c:pt>
                <c:pt idx="1452">
                  <c:v>0.72</c:v>
                </c:pt>
                <c:pt idx="1453">
                  <c:v>0.73</c:v>
                </c:pt>
                <c:pt idx="1454">
                  <c:v>0.69</c:v>
                </c:pt>
                <c:pt idx="1455">
                  <c:v>0.66</c:v>
                </c:pt>
                <c:pt idx="1456">
                  <c:v>0.65</c:v>
                </c:pt>
                <c:pt idx="1457">
                  <c:v>0.67</c:v>
                </c:pt>
                <c:pt idx="1458">
                  <c:v>0.72</c:v>
                </c:pt>
                <c:pt idx="1459">
                  <c:v>0.77</c:v>
                </c:pt>
                <c:pt idx="1460">
                  <c:v>0.79</c:v>
                </c:pt>
                <c:pt idx="1461">
                  <c:v>0.82</c:v>
                </c:pt>
                <c:pt idx="1462">
                  <c:v>0.81</c:v>
                </c:pt>
                <c:pt idx="1463">
                  <c:v>0.83</c:v>
                </c:pt>
                <c:pt idx="1464">
                  <c:v>0.79</c:v>
                </c:pt>
                <c:pt idx="1465">
                  <c:v>0.75</c:v>
                </c:pt>
                <c:pt idx="1466">
                  <c:v>0.77</c:v>
                </c:pt>
                <c:pt idx="1467">
                  <c:v>0.79</c:v>
                </c:pt>
                <c:pt idx="1468">
                  <c:v>0.78</c:v>
                </c:pt>
                <c:pt idx="1469">
                  <c:v>0.8</c:v>
                </c:pt>
                <c:pt idx="1470">
                  <c:v>0.78</c:v>
                </c:pt>
                <c:pt idx="1471">
                  <c:v>0.8</c:v>
                </c:pt>
                <c:pt idx="1472">
                  <c:v>0.84</c:v>
                </c:pt>
                <c:pt idx="1473">
                  <c:v>0.84</c:v>
                </c:pt>
                <c:pt idx="1474">
                  <c:v>0.79</c:v>
                </c:pt>
                <c:pt idx="1475">
                  <c:v>0.77</c:v>
                </c:pt>
                <c:pt idx="1476">
                  <c:v>0.77</c:v>
                </c:pt>
                <c:pt idx="1477">
                  <c:v>0.78</c:v>
                </c:pt>
                <c:pt idx="1478">
                  <c:v>0.78</c:v>
                </c:pt>
                <c:pt idx="1479">
                  <c:v>0.78</c:v>
                </c:pt>
                <c:pt idx="1480" formatCode="General">
                  <c:v>#N/A</c:v>
                </c:pt>
                <c:pt idx="1481">
                  <c:v>0.82</c:v>
                </c:pt>
                <c:pt idx="1482">
                  <c:v>0.81</c:v>
                </c:pt>
                <c:pt idx="1483">
                  <c:v>0.79</c:v>
                </c:pt>
                <c:pt idx="1484">
                  <c:v>0.82</c:v>
                </c:pt>
                <c:pt idx="1485">
                  <c:v>0.81</c:v>
                </c:pt>
                <c:pt idx="1486">
                  <c:v>0.79</c:v>
                </c:pt>
                <c:pt idx="1487">
                  <c:v>0.81</c:v>
                </c:pt>
                <c:pt idx="1488">
                  <c:v>0.84</c:v>
                </c:pt>
                <c:pt idx="1489">
                  <c:v>0.88</c:v>
                </c:pt>
                <c:pt idx="1490">
                  <c:v>0.83</c:v>
                </c:pt>
                <c:pt idx="1491">
                  <c:v>0.84</c:v>
                </c:pt>
                <c:pt idx="1492">
                  <c:v>0.86</c:v>
                </c:pt>
                <c:pt idx="1493">
                  <c:v>0.94</c:v>
                </c:pt>
                <c:pt idx="1494">
                  <c:v>0.97</c:v>
                </c:pt>
                <c:pt idx="1495">
                  <c:v>0.98</c:v>
                </c:pt>
                <c:pt idx="1496">
                  <c:v>1.02</c:v>
                </c:pt>
                <c:pt idx="1497">
                  <c:v>1.01</c:v>
                </c:pt>
                <c:pt idx="1498">
                  <c:v>0.98</c:v>
                </c:pt>
                <c:pt idx="1499">
                  <c:v>0.93</c:v>
                </c:pt>
                <c:pt idx="1500">
                  <c:v>0.95</c:v>
                </c:pt>
                <c:pt idx="1501">
                  <c:v>0.98</c:v>
                </c:pt>
                <c:pt idx="1502">
                  <c:v>0.99</c:v>
                </c:pt>
                <c:pt idx="1503">
                  <c:v>1.02</c:v>
                </c:pt>
                <c:pt idx="1504">
                  <c:v>1.05</c:v>
                </c:pt>
                <c:pt idx="1505" formatCode="General">
                  <c:v>#N/A</c:v>
                </c:pt>
                <c:pt idx="1506">
                  <c:v>1.08</c:v>
                </c:pt>
                <c:pt idx="1507">
                  <c:v>1.0900000000000001</c:v>
                </c:pt>
                <c:pt idx="1508">
                  <c:v>1.05</c:v>
                </c:pt>
                <c:pt idx="1509">
                  <c:v>1.1299999999999999</c:v>
                </c:pt>
                <c:pt idx="1510">
                  <c:v>1.1599999999999999</c:v>
                </c:pt>
                <c:pt idx="1511">
                  <c:v>1.17</c:v>
                </c:pt>
                <c:pt idx="1512">
                  <c:v>1.1599999999999999</c:v>
                </c:pt>
                <c:pt idx="1513">
                  <c:v>1.23</c:v>
                </c:pt>
                <c:pt idx="1514">
                  <c:v>1.22</c:v>
                </c:pt>
                <c:pt idx="1515">
                  <c:v>1.19</c:v>
                </c:pt>
                <c:pt idx="1516">
                  <c:v>1.2</c:v>
                </c:pt>
                <c:pt idx="1517">
                  <c:v>1.1599999999999999</c:v>
                </c:pt>
                <c:pt idx="1518">
                  <c:v>1.18</c:v>
                </c:pt>
                <c:pt idx="1519">
                  <c:v>1.18</c:v>
                </c:pt>
                <c:pt idx="1520">
                  <c:v>1.2</c:v>
                </c:pt>
                <c:pt idx="1521">
                  <c:v>1.1499999999999999</c:v>
                </c:pt>
                <c:pt idx="1522">
                  <c:v>1.19</c:v>
                </c:pt>
                <c:pt idx="1523">
                  <c:v>1.1000000000000001</c:v>
                </c:pt>
                <c:pt idx="1524">
                  <c:v>1.04</c:v>
                </c:pt>
                <c:pt idx="1525">
                  <c:v>1.1299999999999999</c:v>
                </c:pt>
                <c:pt idx="1526">
                  <c:v>1.08</c:v>
                </c:pt>
                <c:pt idx="1527">
                  <c:v>1.23</c:v>
                </c:pt>
                <c:pt idx="1528" formatCode="General">
                  <c:v>#N/A</c:v>
                </c:pt>
                <c:pt idx="1529">
                  <c:v>1.24</c:v>
                </c:pt>
                <c:pt idx="1530">
                  <c:v>1.26</c:v>
                </c:pt>
                <c:pt idx="1531">
                  <c:v>1.27</c:v>
                </c:pt>
                <c:pt idx="1532">
                  <c:v>1.24</c:v>
                </c:pt>
                <c:pt idx="1533">
                  <c:v>1.22</c:v>
                </c:pt>
                <c:pt idx="1534">
                  <c:v>1.22</c:v>
                </c:pt>
                <c:pt idx="1535">
                  <c:v>1.33</c:v>
                </c:pt>
                <c:pt idx="1536">
                  <c:v>1.33</c:v>
                </c:pt>
                <c:pt idx="1537">
                  <c:v>1.34</c:v>
                </c:pt>
                <c:pt idx="1538" formatCode="General">
                  <c:v>#N/A</c:v>
                </c:pt>
                <c:pt idx="1539">
                  <c:v>1.1599999999999999</c:v>
                </c:pt>
                <c:pt idx="1540">
                  <c:v>1.18</c:v>
                </c:pt>
                <c:pt idx="1541">
                  <c:v>1.1399999999999999</c:v>
                </c:pt>
                <c:pt idx="1542">
                  <c:v>1.1499999999999999</c:v>
                </c:pt>
                <c:pt idx="1543">
                  <c:v>1.21</c:v>
                </c:pt>
                <c:pt idx="1544">
                  <c:v>1.1299999999999999</c:v>
                </c:pt>
                <c:pt idx="1545">
                  <c:v>1.21</c:v>
                </c:pt>
                <c:pt idx="1546">
                  <c:v>1.26</c:v>
                </c:pt>
                <c:pt idx="1547">
                  <c:v>1.27</c:v>
                </c:pt>
                <c:pt idx="1548">
                  <c:v>1.26</c:v>
                </c:pt>
                <c:pt idx="1549">
                  <c:v>1.25</c:v>
                </c:pt>
                <c:pt idx="1550">
                  <c:v>1.21</c:v>
                </c:pt>
                <c:pt idx="1551">
                  <c:v>1.23</c:v>
                </c:pt>
                <c:pt idx="1552">
                  <c:v>1.26</c:v>
                </c:pt>
                <c:pt idx="1553">
                  <c:v>1.19</c:v>
                </c:pt>
                <c:pt idx="1554">
                  <c:v>1.18</c:v>
                </c:pt>
                <c:pt idx="1555">
                  <c:v>1.17</c:v>
                </c:pt>
                <c:pt idx="1556">
                  <c:v>1.24</c:v>
                </c:pt>
                <c:pt idx="1557">
                  <c:v>1.23</c:v>
                </c:pt>
                <c:pt idx="1558">
                  <c:v>1.25</c:v>
                </c:pt>
                <c:pt idx="1559" formatCode="General">
                  <c:v>#N/A</c:v>
                </c:pt>
                <c:pt idx="1560">
                  <c:v>1.26</c:v>
                </c:pt>
                <c:pt idx="1561">
                  <c:v>1.27</c:v>
                </c:pt>
                <c:pt idx="1562">
                  <c:v>1.29</c:v>
                </c:pt>
                <c:pt idx="1563">
                  <c:v>1.27</c:v>
                </c:pt>
                <c:pt idx="1564">
                  <c:v>1.26</c:v>
                </c:pt>
                <c:pt idx="1565">
                  <c:v>1.37</c:v>
                </c:pt>
                <c:pt idx="1566">
                  <c:v>1.37</c:v>
                </c:pt>
                <c:pt idx="1567">
                  <c:v>1.43</c:v>
                </c:pt>
                <c:pt idx="1568">
                  <c:v>1.47</c:v>
                </c:pt>
                <c:pt idx="1569">
                  <c:v>1.5</c:v>
                </c:pt>
                <c:pt idx="1570">
                  <c:v>1.53</c:v>
                </c:pt>
                <c:pt idx="1571">
                  <c:v>1.51</c:v>
                </c:pt>
                <c:pt idx="1572">
                  <c:v>1.5</c:v>
                </c:pt>
                <c:pt idx="1573">
                  <c:v>1.47</c:v>
                </c:pt>
                <c:pt idx="1574">
                  <c:v>1.55</c:v>
                </c:pt>
                <c:pt idx="1575" formatCode="General">
                  <c:v>#N/A</c:v>
                </c:pt>
                <c:pt idx="1576">
                  <c:v>1.65</c:v>
                </c:pt>
                <c:pt idx="1577">
                  <c:v>1.62</c:v>
                </c:pt>
                <c:pt idx="1578">
                  <c:v>1.62</c:v>
                </c:pt>
                <c:pt idx="1579">
                  <c:v>1.54</c:v>
                </c:pt>
                <c:pt idx="1580">
                  <c:v>1.53</c:v>
                </c:pt>
                <c:pt idx="1581">
                  <c:v>1.56</c:v>
                </c:pt>
                <c:pt idx="1582">
                  <c:v>1.66</c:v>
                </c:pt>
                <c:pt idx="1583">
                  <c:v>1.66</c:v>
                </c:pt>
                <c:pt idx="1584">
                  <c:v>1.61</c:v>
                </c:pt>
                <c:pt idx="1585">
                  <c:v>1.62</c:v>
                </c:pt>
                <c:pt idx="1586">
                  <c:v>1.63</c:v>
                </c:pt>
                <c:pt idx="1587">
                  <c:v>1.6</c:v>
                </c:pt>
                <c:pt idx="1588">
                  <c:v>1.66</c:v>
                </c:pt>
                <c:pt idx="1589">
                  <c:v>1.78</c:v>
                </c:pt>
                <c:pt idx="1590">
                  <c:v>1.76</c:v>
                </c:pt>
                <c:pt idx="1591">
                  <c:v>1.81</c:v>
                </c:pt>
                <c:pt idx="1592">
                  <c:v>1.82</c:v>
                </c:pt>
                <c:pt idx="1593">
                  <c:v>1.96</c:v>
                </c:pt>
                <c:pt idx="1594">
                  <c:v>1.84</c:v>
                </c:pt>
                <c:pt idx="1595">
                  <c:v>1.9</c:v>
                </c:pt>
                <c:pt idx="1596">
                  <c:v>1.94</c:v>
                </c:pt>
                <c:pt idx="1597">
                  <c:v>1.9</c:v>
                </c:pt>
                <c:pt idx="1598">
                  <c:v>1.85</c:v>
                </c:pt>
                <c:pt idx="1599">
                  <c:v>1.82</c:v>
                </c:pt>
                <c:pt idx="1600" formatCode="General">
                  <c:v>#N/A</c:v>
                </c:pt>
                <c:pt idx="1601">
                  <c:v>1.85</c:v>
                </c:pt>
                <c:pt idx="1602">
                  <c:v>1.89</c:v>
                </c:pt>
                <c:pt idx="1603">
                  <c:v>1.84</c:v>
                </c:pt>
                <c:pt idx="1604">
                  <c:v>1.86</c:v>
                </c:pt>
                <c:pt idx="1605">
                  <c:v>1.71</c:v>
                </c:pt>
                <c:pt idx="1606">
                  <c:v>1.56</c:v>
                </c:pt>
                <c:pt idx="1607">
                  <c:v>1.74</c:v>
                </c:pt>
                <c:pt idx="1608">
                  <c:v>1.74</c:v>
                </c:pt>
                <c:pt idx="1609">
                  <c:v>1.65</c:v>
                </c:pt>
                <c:pt idx="1610">
                  <c:v>1.71</c:v>
                </c:pt>
                <c:pt idx="1611">
                  <c:v>1.8</c:v>
                </c:pt>
                <c:pt idx="1612">
                  <c:v>1.87</c:v>
                </c:pt>
                <c:pt idx="1613">
                  <c:v>1.92</c:v>
                </c:pt>
                <c:pt idx="1614">
                  <c:v>1.96</c:v>
                </c:pt>
                <c:pt idx="1615">
                  <c:v>2.1</c:v>
                </c:pt>
                <c:pt idx="1616">
                  <c:v>2.1</c:v>
                </c:pt>
                <c:pt idx="1617">
                  <c:v>2.1800000000000002</c:v>
                </c:pt>
                <c:pt idx="1618">
                  <c:v>2.17</c:v>
                </c:pt>
                <c:pt idx="1619">
                  <c:v>2.14</c:v>
                </c:pt>
                <c:pt idx="1620">
                  <c:v>2.33</c:v>
                </c:pt>
                <c:pt idx="1621">
                  <c:v>2.39</c:v>
                </c:pt>
                <c:pt idx="1622">
                  <c:v>2.34</c:v>
                </c:pt>
                <c:pt idx="1623">
                  <c:v>2.37</c:v>
                </c:pt>
                <c:pt idx="1624">
                  <c:v>2.5499999999999998</c:v>
                </c:pt>
                <c:pt idx="1625">
                  <c:v>2.54</c:v>
                </c:pt>
                <c:pt idx="1626">
                  <c:v>2.4900000000000002</c:v>
                </c:pt>
                <c:pt idx="1627">
                  <c:v>2.44</c:v>
                </c:pt>
                <c:pt idx="1628">
                  <c:v>2.42</c:v>
                </c:pt>
                <c:pt idx="1629">
                  <c:v>2.5499999999999998</c:v>
                </c:pt>
                <c:pt idx="1630">
                  <c:v>2.56</c:v>
                </c:pt>
                <c:pt idx="1631">
                  <c:v>2.69</c:v>
                </c:pt>
                <c:pt idx="1632">
                  <c:v>2.7</c:v>
                </c:pt>
                <c:pt idx="1633">
                  <c:v>2.7</c:v>
                </c:pt>
              </c:numCache>
            </c:numRef>
          </c:val>
          <c:smooth val="0"/>
          <c:extLst>
            <c:ext xmlns:c16="http://schemas.microsoft.com/office/drawing/2014/chart" uri="{C3380CC4-5D6E-409C-BE32-E72D297353CC}">
              <c16:uniqueId val="{00000001-C370-40A8-8510-4B7348DF74C9}"/>
            </c:ext>
          </c:extLst>
        </c:ser>
        <c:ser>
          <c:idx val="2"/>
          <c:order val="2"/>
          <c:tx>
            <c:strRef>
              <c:f>'FRED Graph'!$D$11</c:f>
              <c:strCache>
                <c:ptCount val="1"/>
                <c:pt idx="0">
                  <c:v>10 Year Treasury </c:v>
                </c:pt>
              </c:strCache>
            </c:strRef>
          </c:tx>
          <c:spPr>
            <a:ln w="28575" cap="rnd">
              <a:solidFill>
                <a:schemeClr val="accent3"/>
              </a:solidFill>
              <a:round/>
            </a:ln>
            <a:effectLst/>
          </c:spPr>
          <c:marker>
            <c:symbol val="none"/>
          </c:marker>
          <c:dLbls>
            <c:dLbl>
              <c:idx val="1633"/>
              <c:layout>
                <c:manualLayout>
                  <c:x val="-2.6609441700389421E-2"/>
                  <c:y val="-4.0055546093615536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370-40A8-8510-4B7348DF74C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'FRED Graph'!$A$12:$A$1645</c:f>
              <c:numCache>
                <c:formatCode>yyyy\-mm\-dd</c:formatCode>
                <c:ptCount val="163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42450</c:v>
                </c:pt>
                <c:pt idx="56">
                  <c:v>42451</c:v>
                </c:pt>
                <c:pt idx="57">
                  <c:v>42452</c:v>
                </c:pt>
                <c:pt idx="58">
                  <c:v>42453</c:v>
                </c:pt>
                <c:pt idx="59">
                  <c:v>42454</c:v>
                </c:pt>
                <c:pt idx="60">
                  <c:v>42457</c:v>
                </c:pt>
                <c:pt idx="61">
                  <c:v>42458</c:v>
                </c:pt>
                <c:pt idx="62">
                  <c:v>42459</c:v>
                </c:pt>
                <c:pt idx="63">
                  <c:v>42460</c:v>
                </c:pt>
                <c:pt idx="64">
                  <c:v>42461</c:v>
                </c:pt>
                <c:pt idx="65">
                  <c:v>42464</c:v>
                </c:pt>
                <c:pt idx="66">
                  <c:v>42465</c:v>
                </c:pt>
                <c:pt idx="67">
                  <c:v>42466</c:v>
                </c:pt>
                <c:pt idx="68">
                  <c:v>42467</c:v>
                </c:pt>
                <c:pt idx="69">
                  <c:v>42468</c:v>
                </c:pt>
                <c:pt idx="70">
                  <c:v>42471</c:v>
                </c:pt>
                <c:pt idx="71">
                  <c:v>42472</c:v>
                </c:pt>
                <c:pt idx="72">
                  <c:v>42473</c:v>
                </c:pt>
                <c:pt idx="73">
                  <c:v>42474</c:v>
                </c:pt>
                <c:pt idx="74">
                  <c:v>42475</c:v>
                </c:pt>
                <c:pt idx="75">
                  <c:v>42478</c:v>
                </c:pt>
                <c:pt idx="76">
                  <c:v>42479</c:v>
                </c:pt>
                <c:pt idx="77">
                  <c:v>42480</c:v>
                </c:pt>
                <c:pt idx="78">
                  <c:v>42481</c:v>
                </c:pt>
                <c:pt idx="79">
                  <c:v>42482</c:v>
                </c:pt>
                <c:pt idx="80">
                  <c:v>42485</c:v>
                </c:pt>
                <c:pt idx="81">
                  <c:v>42486</c:v>
                </c:pt>
                <c:pt idx="82">
                  <c:v>42487</c:v>
                </c:pt>
                <c:pt idx="83">
                  <c:v>42488</c:v>
                </c:pt>
                <c:pt idx="84">
                  <c:v>42489</c:v>
                </c:pt>
                <c:pt idx="85">
                  <c:v>42492</c:v>
                </c:pt>
                <c:pt idx="86">
                  <c:v>42493</c:v>
                </c:pt>
                <c:pt idx="87">
                  <c:v>42494</c:v>
                </c:pt>
                <c:pt idx="88">
                  <c:v>42495</c:v>
                </c:pt>
                <c:pt idx="89">
                  <c:v>42496</c:v>
                </c:pt>
                <c:pt idx="90">
                  <c:v>42499</c:v>
                </c:pt>
                <c:pt idx="91">
                  <c:v>42500</c:v>
                </c:pt>
                <c:pt idx="92">
                  <c:v>42501</c:v>
                </c:pt>
                <c:pt idx="93">
                  <c:v>42502</c:v>
                </c:pt>
                <c:pt idx="94">
                  <c:v>42503</c:v>
                </c:pt>
                <c:pt idx="95">
                  <c:v>42506</c:v>
                </c:pt>
                <c:pt idx="96">
                  <c:v>42507</c:v>
                </c:pt>
                <c:pt idx="97">
                  <c:v>42508</c:v>
                </c:pt>
                <c:pt idx="98">
                  <c:v>42509</c:v>
                </c:pt>
                <c:pt idx="99">
                  <c:v>42510</c:v>
                </c:pt>
                <c:pt idx="100">
                  <c:v>42513</c:v>
                </c:pt>
                <c:pt idx="101">
                  <c:v>42514</c:v>
                </c:pt>
                <c:pt idx="102">
                  <c:v>42515</c:v>
                </c:pt>
                <c:pt idx="103">
                  <c:v>42516</c:v>
                </c:pt>
                <c:pt idx="104">
                  <c:v>42517</c:v>
                </c:pt>
                <c:pt idx="105">
                  <c:v>42520</c:v>
                </c:pt>
                <c:pt idx="106">
                  <c:v>42521</c:v>
                </c:pt>
                <c:pt idx="107">
                  <c:v>42522</c:v>
                </c:pt>
                <c:pt idx="108">
                  <c:v>42523</c:v>
                </c:pt>
                <c:pt idx="109">
                  <c:v>42524</c:v>
                </c:pt>
                <c:pt idx="110">
                  <c:v>42527</c:v>
                </c:pt>
                <c:pt idx="111">
                  <c:v>42528</c:v>
                </c:pt>
                <c:pt idx="112">
                  <c:v>42529</c:v>
                </c:pt>
                <c:pt idx="113">
                  <c:v>42530</c:v>
                </c:pt>
                <c:pt idx="114">
                  <c:v>42531</c:v>
                </c:pt>
                <c:pt idx="115">
                  <c:v>42534</c:v>
                </c:pt>
                <c:pt idx="116">
                  <c:v>42535</c:v>
                </c:pt>
                <c:pt idx="117">
                  <c:v>42536</c:v>
                </c:pt>
                <c:pt idx="118">
                  <c:v>42537</c:v>
                </c:pt>
                <c:pt idx="119">
                  <c:v>42538</c:v>
                </c:pt>
                <c:pt idx="120">
                  <c:v>42541</c:v>
                </c:pt>
                <c:pt idx="121">
                  <c:v>42542</c:v>
                </c:pt>
                <c:pt idx="122">
                  <c:v>42543</c:v>
                </c:pt>
                <c:pt idx="123">
                  <c:v>42544</c:v>
                </c:pt>
                <c:pt idx="124">
                  <c:v>42545</c:v>
                </c:pt>
                <c:pt idx="125">
                  <c:v>42548</c:v>
                </c:pt>
                <c:pt idx="126">
                  <c:v>42549</c:v>
                </c:pt>
                <c:pt idx="127">
                  <c:v>42550</c:v>
                </c:pt>
                <c:pt idx="128">
                  <c:v>42551</c:v>
                </c:pt>
                <c:pt idx="129">
                  <c:v>42552</c:v>
                </c:pt>
                <c:pt idx="130">
                  <c:v>42555</c:v>
                </c:pt>
                <c:pt idx="131">
                  <c:v>42556</c:v>
                </c:pt>
                <c:pt idx="132">
                  <c:v>42557</c:v>
                </c:pt>
                <c:pt idx="133">
                  <c:v>42558</c:v>
                </c:pt>
                <c:pt idx="134">
                  <c:v>42559</c:v>
                </c:pt>
                <c:pt idx="135">
                  <c:v>42562</c:v>
                </c:pt>
                <c:pt idx="136">
                  <c:v>42563</c:v>
                </c:pt>
                <c:pt idx="137">
                  <c:v>42564</c:v>
                </c:pt>
                <c:pt idx="138">
                  <c:v>42565</c:v>
                </c:pt>
                <c:pt idx="139">
                  <c:v>42566</c:v>
                </c:pt>
                <c:pt idx="140">
                  <c:v>42569</c:v>
                </c:pt>
                <c:pt idx="141">
                  <c:v>42570</c:v>
                </c:pt>
                <c:pt idx="142">
                  <c:v>42571</c:v>
                </c:pt>
                <c:pt idx="143">
                  <c:v>42572</c:v>
                </c:pt>
                <c:pt idx="144">
                  <c:v>42573</c:v>
                </c:pt>
                <c:pt idx="145">
                  <c:v>42576</c:v>
                </c:pt>
                <c:pt idx="146">
                  <c:v>42577</c:v>
                </c:pt>
                <c:pt idx="147">
                  <c:v>42578</c:v>
                </c:pt>
                <c:pt idx="148">
                  <c:v>42579</c:v>
                </c:pt>
                <c:pt idx="149">
                  <c:v>42580</c:v>
                </c:pt>
                <c:pt idx="150">
                  <c:v>42583</c:v>
                </c:pt>
                <c:pt idx="151">
                  <c:v>42584</c:v>
                </c:pt>
                <c:pt idx="152">
                  <c:v>42585</c:v>
                </c:pt>
                <c:pt idx="153">
                  <c:v>42586</c:v>
                </c:pt>
                <c:pt idx="154">
                  <c:v>42587</c:v>
                </c:pt>
                <c:pt idx="155">
                  <c:v>42590</c:v>
                </c:pt>
                <c:pt idx="156">
                  <c:v>42591</c:v>
                </c:pt>
                <c:pt idx="157">
                  <c:v>42592</c:v>
                </c:pt>
                <c:pt idx="158">
                  <c:v>42593</c:v>
                </c:pt>
                <c:pt idx="159">
                  <c:v>42594</c:v>
                </c:pt>
                <c:pt idx="160">
                  <c:v>42597</c:v>
                </c:pt>
                <c:pt idx="161">
                  <c:v>42598</c:v>
                </c:pt>
                <c:pt idx="162">
                  <c:v>42599</c:v>
                </c:pt>
                <c:pt idx="163">
                  <c:v>42600</c:v>
                </c:pt>
                <c:pt idx="164">
                  <c:v>42601</c:v>
                </c:pt>
                <c:pt idx="165">
                  <c:v>42604</c:v>
                </c:pt>
                <c:pt idx="166">
                  <c:v>42605</c:v>
                </c:pt>
                <c:pt idx="167">
                  <c:v>42606</c:v>
                </c:pt>
                <c:pt idx="168">
                  <c:v>42607</c:v>
                </c:pt>
                <c:pt idx="169">
                  <c:v>42608</c:v>
                </c:pt>
                <c:pt idx="170">
                  <c:v>42611</c:v>
                </c:pt>
                <c:pt idx="171">
                  <c:v>42612</c:v>
                </c:pt>
                <c:pt idx="172">
                  <c:v>42613</c:v>
                </c:pt>
                <c:pt idx="173">
                  <c:v>42614</c:v>
                </c:pt>
                <c:pt idx="174">
                  <c:v>42615</c:v>
                </c:pt>
                <c:pt idx="175">
                  <c:v>42618</c:v>
                </c:pt>
                <c:pt idx="176">
                  <c:v>42619</c:v>
                </c:pt>
                <c:pt idx="177">
                  <c:v>42620</c:v>
                </c:pt>
                <c:pt idx="178">
                  <c:v>42621</c:v>
                </c:pt>
                <c:pt idx="179">
                  <c:v>42622</c:v>
                </c:pt>
                <c:pt idx="180">
                  <c:v>42625</c:v>
                </c:pt>
                <c:pt idx="181">
                  <c:v>42626</c:v>
                </c:pt>
                <c:pt idx="182">
                  <c:v>42627</c:v>
                </c:pt>
                <c:pt idx="183">
                  <c:v>42628</c:v>
                </c:pt>
                <c:pt idx="184">
                  <c:v>42629</c:v>
                </c:pt>
                <c:pt idx="185">
                  <c:v>42632</c:v>
                </c:pt>
                <c:pt idx="186">
                  <c:v>42633</c:v>
                </c:pt>
                <c:pt idx="187">
                  <c:v>42634</c:v>
                </c:pt>
                <c:pt idx="188">
                  <c:v>42635</c:v>
                </c:pt>
                <c:pt idx="189">
                  <c:v>42636</c:v>
                </c:pt>
                <c:pt idx="190">
                  <c:v>42639</c:v>
                </c:pt>
                <c:pt idx="191">
                  <c:v>42640</c:v>
                </c:pt>
                <c:pt idx="192">
                  <c:v>42641</c:v>
                </c:pt>
                <c:pt idx="193">
                  <c:v>42642</c:v>
                </c:pt>
                <c:pt idx="194">
                  <c:v>42643</c:v>
                </c:pt>
                <c:pt idx="195">
                  <c:v>42646</c:v>
                </c:pt>
                <c:pt idx="196">
                  <c:v>42647</c:v>
                </c:pt>
                <c:pt idx="197">
                  <c:v>42648</c:v>
                </c:pt>
                <c:pt idx="198">
                  <c:v>42649</c:v>
                </c:pt>
                <c:pt idx="199">
                  <c:v>42650</c:v>
                </c:pt>
                <c:pt idx="200">
                  <c:v>42653</c:v>
                </c:pt>
                <c:pt idx="201">
                  <c:v>42654</c:v>
                </c:pt>
                <c:pt idx="202">
                  <c:v>42655</c:v>
                </c:pt>
                <c:pt idx="203">
                  <c:v>42656</c:v>
                </c:pt>
                <c:pt idx="204">
                  <c:v>42657</c:v>
                </c:pt>
                <c:pt idx="205">
                  <c:v>42660</c:v>
                </c:pt>
                <c:pt idx="206">
                  <c:v>42661</c:v>
                </c:pt>
                <c:pt idx="207">
                  <c:v>42662</c:v>
                </c:pt>
                <c:pt idx="208">
                  <c:v>42663</c:v>
                </c:pt>
                <c:pt idx="209">
                  <c:v>42664</c:v>
                </c:pt>
                <c:pt idx="210">
                  <c:v>42667</c:v>
                </c:pt>
                <c:pt idx="211">
                  <c:v>42668</c:v>
                </c:pt>
                <c:pt idx="212">
                  <c:v>42669</c:v>
                </c:pt>
                <c:pt idx="213">
                  <c:v>42670</c:v>
                </c:pt>
                <c:pt idx="214">
                  <c:v>42671</c:v>
                </c:pt>
                <c:pt idx="215">
                  <c:v>42674</c:v>
                </c:pt>
                <c:pt idx="216">
                  <c:v>42675</c:v>
                </c:pt>
                <c:pt idx="217">
                  <c:v>42676</c:v>
                </c:pt>
                <c:pt idx="218">
                  <c:v>42677</c:v>
                </c:pt>
                <c:pt idx="219">
                  <c:v>42678</c:v>
                </c:pt>
                <c:pt idx="220">
                  <c:v>42681</c:v>
                </c:pt>
                <c:pt idx="221">
                  <c:v>42682</c:v>
                </c:pt>
                <c:pt idx="222">
                  <c:v>42683</c:v>
                </c:pt>
                <c:pt idx="223">
                  <c:v>42684</c:v>
                </c:pt>
                <c:pt idx="224">
                  <c:v>42685</c:v>
                </c:pt>
                <c:pt idx="225">
                  <c:v>42688</c:v>
                </c:pt>
                <c:pt idx="226">
                  <c:v>42689</c:v>
                </c:pt>
                <c:pt idx="227">
                  <c:v>42690</c:v>
                </c:pt>
                <c:pt idx="228">
                  <c:v>42691</c:v>
                </c:pt>
                <c:pt idx="229">
                  <c:v>42692</c:v>
                </c:pt>
                <c:pt idx="230">
                  <c:v>42695</c:v>
                </c:pt>
                <c:pt idx="231">
                  <c:v>42696</c:v>
                </c:pt>
                <c:pt idx="232">
                  <c:v>42697</c:v>
                </c:pt>
                <c:pt idx="233">
                  <c:v>42698</c:v>
                </c:pt>
                <c:pt idx="234">
                  <c:v>42699</c:v>
                </c:pt>
                <c:pt idx="235">
                  <c:v>42702</c:v>
                </c:pt>
                <c:pt idx="236">
                  <c:v>42703</c:v>
                </c:pt>
                <c:pt idx="237">
                  <c:v>42704</c:v>
                </c:pt>
                <c:pt idx="238">
                  <c:v>42705</c:v>
                </c:pt>
                <c:pt idx="239">
                  <c:v>42706</c:v>
                </c:pt>
                <c:pt idx="240">
                  <c:v>42709</c:v>
                </c:pt>
                <c:pt idx="241">
                  <c:v>42710</c:v>
                </c:pt>
                <c:pt idx="242">
                  <c:v>42711</c:v>
                </c:pt>
                <c:pt idx="243">
                  <c:v>42712</c:v>
                </c:pt>
                <c:pt idx="244">
                  <c:v>42713</c:v>
                </c:pt>
                <c:pt idx="245">
                  <c:v>42716</c:v>
                </c:pt>
                <c:pt idx="246">
                  <c:v>42717</c:v>
                </c:pt>
                <c:pt idx="247">
                  <c:v>42718</c:v>
                </c:pt>
                <c:pt idx="248">
                  <c:v>42719</c:v>
                </c:pt>
                <c:pt idx="249">
                  <c:v>42720</c:v>
                </c:pt>
                <c:pt idx="250">
                  <c:v>42723</c:v>
                </c:pt>
                <c:pt idx="251">
                  <c:v>42724</c:v>
                </c:pt>
                <c:pt idx="252">
                  <c:v>42725</c:v>
                </c:pt>
                <c:pt idx="253">
                  <c:v>42726</c:v>
                </c:pt>
                <c:pt idx="254">
                  <c:v>42727</c:v>
                </c:pt>
                <c:pt idx="255">
                  <c:v>42730</c:v>
                </c:pt>
                <c:pt idx="256">
                  <c:v>42731</c:v>
                </c:pt>
                <c:pt idx="257">
                  <c:v>42732</c:v>
                </c:pt>
                <c:pt idx="258">
                  <c:v>42733</c:v>
                </c:pt>
                <c:pt idx="259">
                  <c:v>42734</c:v>
                </c:pt>
                <c:pt idx="260">
                  <c:v>42737</c:v>
                </c:pt>
                <c:pt idx="261">
                  <c:v>42738</c:v>
                </c:pt>
                <c:pt idx="262">
                  <c:v>42739</c:v>
                </c:pt>
                <c:pt idx="263">
                  <c:v>42740</c:v>
                </c:pt>
                <c:pt idx="264">
                  <c:v>42741</c:v>
                </c:pt>
                <c:pt idx="265">
                  <c:v>42744</c:v>
                </c:pt>
                <c:pt idx="266">
                  <c:v>42745</c:v>
                </c:pt>
                <c:pt idx="267">
                  <c:v>42746</c:v>
                </c:pt>
                <c:pt idx="268">
                  <c:v>42747</c:v>
                </c:pt>
                <c:pt idx="269">
                  <c:v>42748</c:v>
                </c:pt>
                <c:pt idx="270">
                  <c:v>42751</c:v>
                </c:pt>
                <c:pt idx="271">
                  <c:v>42752</c:v>
                </c:pt>
                <c:pt idx="272">
                  <c:v>42753</c:v>
                </c:pt>
                <c:pt idx="273">
                  <c:v>42754</c:v>
                </c:pt>
                <c:pt idx="274">
                  <c:v>42755</c:v>
                </c:pt>
                <c:pt idx="275">
                  <c:v>42758</c:v>
                </c:pt>
                <c:pt idx="276">
                  <c:v>42759</c:v>
                </c:pt>
                <c:pt idx="277">
                  <c:v>42760</c:v>
                </c:pt>
                <c:pt idx="278">
                  <c:v>42761</c:v>
                </c:pt>
                <c:pt idx="279">
                  <c:v>42762</c:v>
                </c:pt>
                <c:pt idx="280">
                  <c:v>42765</c:v>
                </c:pt>
                <c:pt idx="281">
                  <c:v>42766</c:v>
                </c:pt>
                <c:pt idx="282">
                  <c:v>42767</c:v>
                </c:pt>
                <c:pt idx="283">
                  <c:v>42768</c:v>
                </c:pt>
                <c:pt idx="284">
                  <c:v>42769</c:v>
                </c:pt>
                <c:pt idx="285">
                  <c:v>42772</c:v>
                </c:pt>
                <c:pt idx="286">
                  <c:v>42773</c:v>
                </c:pt>
                <c:pt idx="287">
                  <c:v>42774</c:v>
                </c:pt>
                <c:pt idx="288">
                  <c:v>42775</c:v>
                </c:pt>
                <c:pt idx="289">
                  <c:v>42776</c:v>
                </c:pt>
                <c:pt idx="290">
                  <c:v>42779</c:v>
                </c:pt>
                <c:pt idx="291">
                  <c:v>42780</c:v>
                </c:pt>
                <c:pt idx="292">
                  <c:v>42781</c:v>
                </c:pt>
                <c:pt idx="293">
                  <c:v>42782</c:v>
                </c:pt>
                <c:pt idx="294">
                  <c:v>42783</c:v>
                </c:pt>
                <c:pt idx="295">
                  <c:v>42786</c:v>
                </c:pt>
                <c:pt idx="296">
                  <c:v>42787</c:v>
                </c:pt>
                <c:pt idx="297">
                  <c:v>42788</c:v>
                </c:pt>
                <c:pt idx="298">
                  <c:v>42789</c:v>
                </c:pt>
                <c:pt idx="299">
                  <c:v>42790</c:v>
                </c:pt>
                <c:pt idx="300">
                  <c:v>42793</c:v>
                </c:pt>
                <c:pt idx="301">
                  <c:v>42794</c:v>
                </c:pt>
                <c:pt idx="302">
                  <c:v>42795</c:v>
                </c:pt>
                <c:pt idx="303">
                  <c:v>42796</c:v>
                </c:pt>
                <c:pt idx="304">
                  <c:v>42797</c:v>
                </c:pt>
                <c:pt idx="305">
                  <c:v>42800</c:v>
                </c:pt>
                <c:pt idx="306">
                  <c:v>42801</c:v>
                </c:pt>
                <c:pt idx="307">
                  <c:v>42802</c:v>
                </c:pt>
                <c:pt idx="308">
                  <c:v>42803</c:v>
                </c:pt>
                <c:pt idx="309">
                  <c:v>42804</c:v>
                </c:pt>
                <c:pt idx="310">
                  <c:v>42807</c:v>
                </c:pt>
                <c:pt idx="311">
                  <c:v>42808</c:v>
                </c:pt>
                <c:pt idx="312">
                  <c:v>42809</c:v>
                </c:pt>
                <c:pt idx="313">
                  <c:v>42810</c:v>
                </c:pt>
                <c:pt idx="314">
                  <c:v>42811</c:v>
                </c:pt>
                <c:pt idx="315">
                  <c:v>42814</c:v>
                </c:pt>
                <c:pt idx="316">
                  <c:v>42815</c:v>
                </c:pt>
                <c:pt idx="317">
                  <c:v>42816</c:v>
                </c:pt>
                <c:pt idx="318">
                  <c:v>42817</c:v>
                </c:pt>
                <c:pt idx="319">
                  <c:v>42818</c:v>
                </c:pt>
                <c:pt idx="320">
                  <c:v>42821</c:v>
                </c:pt>
                <c:pt idx="321">
                  <c:v>42822</c:v>
                </c:pt>
                <c:pt idx="322">
                  <c:v>42823</c:v>
                </c:pt>
                <c:pt idx="323">
                  <c:v>42824</c:v>
                </c:pt>
                <c:pt idx="324">
                  <c:v>42825</c:v>
                </c:pt>
                <c:pt idx="325">
                  <c:v>42828</c:v>
                </c:pt>
                <c:pt idx="326">
                  <c:v>42829</c:v>
                </c:pt>
                <c:pt idx="327">
                  <c:v>42830</c:v>
                </c:pt>
                <c:pt idx="328">
                  <c:v>42831</c:v>
                </c:pt>
                <c:pt idx="329">
                  <c:v>42832</c:v>
                </c:pt>
                <c:pt idx="330">
                  <c:v>42835</c:v>
                </c:pt>
                <c:pt idx="331">
                  <c:v>42836</c:v>
                </c:pt>
                <c:pt idx="332">
                  <c:v>42837</c:v>
                </c:pt>
                <c:pt idx="333">
                  <c:v>42838</c:v>
                </c:pt>
                <c:pt idx="334">
                  <c:v>42839</c:v>
                </c:pt>
                <c:pt idx="335">
                  <c:v>42842</c:v>
                </c:pt>
                <c:pt idx="336">
                  <c:v>42843</c:v>
                </c:pt>
                <c:pt idx="337">
                  <c:v>42844</c:v>
                </c:pt>
                <c:pt idx="338">
                  <c:v>42845</c:v>
                </c:pt>
                <c:pt idx="339">
                  <c:v>42846</c:v>
                </c:pt>
                <c:pt idx="340">
                  <c:v>42849</c:v>
                </c:pt>
                <c:pt idx="341">
                  <c:v>42850</c:v>
                </c:pt>
                <c:pt idx="342">
                  <c:v>42851</c:v>
                </c:pt>
                <c:pt idx="343">
                  <c:v>42852</c:v>
                </c:pt>
                <c:pt idx="344">
                  <c:v>42853</c:v>
                </c:pt>
                <c:pt idx="345">
                  <c:v>42856</c:v>
                </c:pt>
                <c:pt idx="346">
                  <c:v>42857</c:v>
                </c:pt>
                <c:pt idx="347">
                  <c:v>42858</c:v>
                </c:pt>
                <c:pt idx="348">
                  <c:v>42859</c:v>
                </c:pt>
                <c:pt idx="349">
                  <c:v>42860</c:v>
                </c:pt>
                <c:pt idx="350">
                  <c:v>42863</c:v>
                </c:pt>
                <c:pt idx="351">
                  <c:v>42864</c:v>
                </c:pt>
                <c:pt idx="352">
                  <c:v>42865</c:v>
                </c:pt>
                <c:pt idx="353">
                  <c:v>42866</c:v>
                </c:pt>
                <c:pt idx="354">
                  <c:v>42867</c:v>
                </c:pt>
                <c:pt idx="355">
                  <c:v>42870</c:v>
                </c:pt>
                <c:pt idx="356">
                  <c:v>42871</c:v>
                </c:pt>
                <c:pt idx="357">
                  <c:v>42872</c:v>
                </c:pt>
                <c:pt idx="358">
                  <c:v>42873</c:v>
                </c:pt>
                <c:pt idx="359">
                  <c:v>42874</c:v>
                </c:pt>
                <c:pt idx="360">
                  <c:v>42877</c:v>
                </c:pt>
                <c:pt idx="361">
                  <c:v>42878</c:v>
                </c:pt>
                <c:pt idx="362">
                  <c:v>42879</c:v>
                </c:pt>
                <c:pt idx="363">
                  <c:v>42880</c:v>
                </c:pt>
                <c:pt idx="364">
                  <c:v>42881</c:v>
                </c:pt>
                <c:pt idx="365">
                  <c:v>42884</c:v>
                </c:pt>
                <c:pt idx="366">
                  <c:v>42885</c:v>
                </c:pt>
                <c:pt idx="367">
                  <c:v>42886</c:v>
                </c:pt>
                <c:pt idx="368">
                  <c:v>42887</c:v>
                </c:pt>
                <c:pt idx="369">
                  <c:v>42888</c:v>
                </c:pt>
                <c:pt idx="370">
                  <c:v>42891</c:v>
                </c:pt>
                <c:pt idx="371">
                  <c:v>42892</c:v>
                </c:pt>
                <c:pt idx="372">
                  <c:v>42893</c:v>
                </c:pt>
                <c:pt idx="373">
                  <c:v>42894</c:v>
                </c:pt>
                <c:pt idx="374">
                  <c:v>42895</c:v>
                </c:pt>
                <c:pt idx="375">
                  <c:v>42898</c:v>
                </c:pt>
                <c:pt idx="376">
                  <c:v>42899</c:v>
                </c:pt>
                <c:pt idx="377">
                  <c:v>42900</c:v>
                </c:pt>
                <c:pt idx="378">
                  <c:v>42901</c:v>
                </c:pt>
                <c:pt idx="379">
                  <c:v>42902</c:v>
                </c:pt>
                <c:pt idx="380">
                  <c:v>42905</c:v>
                </c:pt>
                <c:pt idx="381">
                  <c:v>42906</c:v>
                </c:pt>
                <c:pt idx="382">
                  <c:v>42907</c:v>
                </c:pt>
                <c:pt idx="383">
                  <c:v>42908</c:v>
                </c:pt>
                <c:pt idx="384">
                  <c:v>42909</c:v>
                </c:pt>
                <c:pt idx="385">
                  <c:v>42912</c:v>
                </c:pt>
                <c:pt idx="386">
                  <c:v>42913</c:v>
                </c:pt>
                <c:pt idx="387">
                  <c:v>42914</c:v>
                </c:pt>
                <c:pt idx="388">
                  <c:v>42915</c:v>
                </c:pt>
                <c:pt idx="389">
                  <c:v>42916</c:v>
                </c:pt>
                <c:pt idx="390">
                  <c:v>42919</c:v>
                </c:pt>
                <c:pt idx="391">
                  <c:v>42920</c:v>
                </c:pt>
                <c:pt idx="392">
                  <c:v>42921</c:v>
                </c:pt>
                <c:pt idx="393">
                  <c:v>42922</c:v>
                </c:pt>
                <c:pt idx="394">
                  <c:v>42923</c:v>
                </c:pt>
                <c:pt idx="395">
                  <c:v>42926</c:v>
                </c:pt>
                <c:pt idx="396">
                  <c:v>42927</c:v>
                </c:pt>
                <c:pt idx="397">
                  <c:v>42928</c:v>
                </c:pt>
                <c:pt idx="398">
                  <c:v>42929</c:v>
                </c:pt>
                <c:pt idx="399">
                  <c:v>42930</c:v>
                </c:pt>
                <c:pt idx="400">
                  <c:v>42933</c:v>
                </c:pt>
                <c:pt idx="401">
                  <c:v>42934</c:v>
                </c:pt>
                <c:pt idx="402">
                  <c:v>42935</c:v>
                </c:pt>
                <c:pt idx="403">
                  <c:v>42936</c:v>
                </c:pt>
                <c:pt idx="404">
                  <c:v>42937</c:v>
                </c:pt>
                <c:pt idx="405">
                  <c:v>42940</c:v>
                </c:pt>
                <c:pt idx="406">
                  <c:v>42941</c:v>
                </c:pt>
                <c:pt idx="407">
                  <c:v>42942</c:v>
                </c:pt>
                <c:pt idx="408">
                  <c:v>42943</c:v>
                </c:pt>
                <c:pt idx="409">
                  <c:v>42944</c:v>
                </c:pt>
                <c:pt idx="410">
                  <c:v>42947</c:v>
                </c:pt>
                <c:pt idx="411">
                  <c:v>42948</c:v>
                </c:pt>
                <c:pt idx="412">
                  <c:v>42949</c:v>
                </c:pt>
                <c:pt idx="413">
                  <c:v>42950</c:v>
                </c:pt>
                <c:pt idx="414">
                  <c:v>42951</c:v>
                </c:pt>
                <c:pt idx="415">
                  <c:v>42954</c:v>
                </c:pt>
                <c:pt idx="416">
                  <c:v>42955</c:v>
                </c:pt>
                <c:pt idx="417">
                  <c:v>42956</c:v>
                </c:pt>
                <c:pt idx="418">
                  <c:v>42957</c:v>
                </c:pt>
                <c:pt idx="419">
                  <c:v>42958</c:v>
                </c:pt>
                <c:pt idx="420">
                  <c:v>42961</c:v>
                </c:pt>
                <c:pt idx="421">
                  <c:v>42962</c:v>
                </c:pt>
                <c:pt idx="422">
                  <c:v>42963</c:v>
                </c:pt>
                <c:pt idx="423">
                  <c:v>42964</c:v>
                </c:pt>
                <c:pt idx="424">
                  <c:v>42965</c:v>
                </c:pt>
                <c:pt idx="425">
                  <c:v>42968</c:v>
                </c:pt>
                <c:pt idx="426">
                  <c:v>42969</c:v>
                </c:pt>
                <c:pt idx="427">
                  <c:v>42970</c:v>
                </c:pt>
                <c:pt idx="428">
                  <c:v>42971</c:v>
                </c:pt>
                <c:pt idx="429">
                  <c:v>42972</c:v>
                </c:pt>
                <c:pt idx="430">
                  <c:v>42975</c:v>
                </c:pt>
                <c:pt idx="431">
                  <c:v>42976</c:v>
                </c:pt>
                <c:pt idx="432">
                  <c:v>42977</c:v>
                </c:pt>
                <c:pt idx="433">
                  <c:v>42978</c:v>
                </c:pt>
                <c:pt idx="434">
                  <c:v>42979</c:v>
                </c:pt>
                <c:pt idx="435">
                  <c:v>42982</c:v>
                </c:pt>
                <c:pt idx="436">
                  <c:v>42983</c:v>
                </c:pt>
                <c:pt idx="437">
                  <c:v>42984</c:v>
                </c:pt>
                <c:pt idx="438">
                  <c:v>42985</c:v>
                </c:pt>
                <c:pt idx="439">
                  <c:v>42986</c:v>
                </c:pt>
                <c:pt idx="440">
                  <c:v>42989</c:v>
                </c:pt>
                <c:pt idx="441">
                  <c:v>42990</c:v>
                </c:pt>
                <c:pt idx="442">
                  <c:v>42991</c:v>
                </c:pt>
                <c:pt idx="443">
                  <c:v>42992</c:v>
                </c:pt>
                <c:pt idx="444">
                  <c:v>42993</c:v>
                </c:pt>
                <c:pt idx="445">
                  <c:v>42996</c:v>
                </c:pt>
                <c:pt idx="446">
                  <c:v>42997</c:v>
                </c:pt>
                <c:pt idx="447">
                  <c:v>42998</c:v>
                </c:pt>
                <c:pt idx="448">
                  <c:v>42999</c:v>
                </c:pt>
                <c:pt idx="449">
                  <c:v>43000</c:v>
                </c:pt>
                <c:pt idx="450">
                  <c:v>43003</c:v>
                </c:pt>
                <c:pt idx="451">
                  <c:v>43004</c:v>
                </c:pt>
                <c:pt idx="452">
                  <c:v>43005</c:v>
                </c:pt>
                <c:pt idx="453">
                  <c:v>43006</c:v>
                </c:pt>
                <c:pt idx="454">
                  <c:v>43007</c:v>
                </c:pt>
                <c:pt idx="455">
                  <c:v>43010</c:v>
                </c:pt>
                <c:pt idx="456">
                  <c:v>43011</c:v>
                </c:pt>
                <c:pt idx="457">
                  <c:v>43012</c:v>
                </c:pt>
                <c:pt idx="458">
                  <c:v>43013</c:v>
                </c:pt>
                <c:pt idx="459">
                  <c:v>43014</c:v>
                </c:pt>
                <c:pt idx="460">
                  <c:v>43017</c:v>
                </c:pt>
                <c:pt idx="461">
                  <c:v>43018</c:v>
                </c:pt>
                <c:pt idx="462">
                  <c:v>43019</c:v>
                </c:pt>
                <c:pt idx="463">
                  <c:v>43020</c:v>
                </c:pt>
                <c:pt idx="464">
                  <c:v>43021</c:v>
                </c:pt>
                <c:pt idx="465">
                  <c:v>43024</c:v>
                </c:pt>
                <c:pt idx="466">
                  <c:v>43025</c:v>
                </c:pt>
                <c:pt idx="467">
                  <c:v>43026</c:v>
                </c:pt>
                <c:pt idx="468">
                  <c:v>43027</c:v>
                </c:pt>
                <c:pt idx="469">
                  <c:v>43028</c:v>
                </c:pt>
                <c:pt idx="470">
                  <c:v>43031</c:v>
                </c:pt>
                <c:pt idx="471">
                  <c:v>43032</c:v>
                </c:pt>
                <c:pt idx="472">
                  <c:v>43033</c:v>
                </c:pt>
                <c:pt idx="473">
                  <c:v>43034</c:v>
                </c:pt>
                <c:pt idx="474">
                  <c:v>43035</c:v>
                </c:pt>
                <c:pt idx="475">
                  <c:v>43038</c:v>
                </c:pt>
                <c:pt idx="476">
                  <c:v>43039</c:v>
                </c:pt>
                <c:pt idx="477">
                  <c:v>43040</c:v>
                </c:pt>
                <c:pt idx="478">
                  <c:v>43041</c:v>
                </c:pt>
                <c:pt idx="479">
                  <c:v>43042</c:v>
                </c:pt>
                <c:pt idx="480">
                  <c:v>43045</c:v>
                </c:pt>
                <c:pt idx="481">
                  <c:v>43046</c:v>
                </c:pt>
                <c:pt idx="482">
                  <c:v>43047</c:v>
                </c:pt>
                <c:pt idx="483">
                  <c:v>43048</c:v>
                </c:pt>
                <c:pt idx="484">
                  <c:v>43049</c:v>
                </c:pt>
                <c:pt idx="485">
                  <c:v>43052</c:v>
                </c:pt>
                <c:pt idx="486">
                  <c:v>43053</c:v>
                </c:pt>
                <c:pt idx="487">
                  <c:v>43054</c:v>
                </c:pt>
                <c:pt idx="488">
                  <c:v>43055</c:v>
                </c:pt>
                <c:pt idx="489">
                  <c:v>43056</c:v>
                </c:pt>
                <c:pt idx="490">
                  <c:v>43059</c:v>
                </c:pt>
                <c:pt idx="491">
                  <c:v>43060</c:v>
                </c:pt>
                <c:pt idx="492">
                  <c:v>43061</c:v>
                </c:pt>
                <c:pt idx="493">
                  <c:v>43062</c:v>
                </c:pt>
                <c:pt idx="494">
                  <c:v>43063</c:v>
                </c:pt>
                <c:pt idx="495">
                  <c:v>43066</c:v>
                </c:pt>
                <c:pt idx="496">
                  <c:v>43067</c:v>
                </c:pt>
                <c:pt idx="497">
                  <c:v>43068</c:v>
                </c:pt>
                <c:pt idx="498">
                  <c:v>43069</c:v>
                </c:pt>
                <c:pt idx="499">
                  <c:v>43070</c:v>
                </c:pt>
                <c:pt idx="500">
                  <c:v>43073</c:v>
                </c:pt>
                <c:pt idx="501">
                  <c:v>43074</c:v>
                </c:pt>
                <c:pt idx="502">
                  <c:v>43075</c:v>
                </c:pt>
                <c:pt idx="503">
                  <c:v>43076</c:v>
                </c:pt>
                <c:pt idx="504">
                  <c:v>43077</c:v>
                </c:pt>
                <c:pt idx="505">
                  <c:v>43080</c:v>
                </c:pt>
                <c:pt idx="506">
                  <c:v>43081</c:v>
                </c:pt>
                <c:pt idx="507">
                  <c:v>43082</c:v>
                </c:pt>
                <c:pt idx="508">
                  <c:v>43083</c:v>
                </c:pt>
                <c:pt idx="509">
                  <c:v>43084</c:v>
                </c:pt>
                <c:pt idx="510">
                  <c:v>43087</c:v>
                </c:pt>
                <c:pt idx="511">
                  <c:v>43088</c:v>
                </c:pt>
                <c:pt idx="512">
                  <c:v>43089</c:v>
                </c:pt>
                <c:pt idx="513">
                  <c:v>43090</c:v>
                </c:pt>
                <c:pt idx="514">
                  <c:v>43091</c:v>
                </c:pt>
                <c:pt idx="515">
                  <c:v>43094</c:v>
                </c:pt>
                <c:pt idx="516">
                  <c:v>43095</c:v>
                </c:pt>
                <c:pt idx="517">
                  <c:v>43096</c:v>
                </c:pt>
                <c:pt idx="518">
                  <c:v>43097</c:v>
                </c:pt>
                <c:pt idx="519">
                  <c:v>43098</c:v>
                </c:pt>
                <c:pt idx="520">
                  <c:v>43101</c:v>
                </c:pt>
                <c:pt idx="521">
                  <c:v>43102</c:v>
                </c:pt>
                <c:pt idx="522">
                  <c:v>43103</c:v>
                </c:pt>
                <c:pt idx="523">
                  <c:v>43104</c:v>
                </c:pt>
                <c:pt idx="524">
                  <c:v>43105</c:v>
                </c:pt>
                <c:pt idx="525">
                  <c:v>43108</c:v>
                </c:pt>
                <c:pt idx="526">
                  <c:v>43109</c:v>
                </c:pt>
                <c:pt idx="527">
                  <c:v>43110</c:v>
                </c:pt>
                <c:pt idx="528">
                  <c:v>43111</c:v>
                </c:pt>
                <c:pt idx="529">
                  <c:v>43112</c:v>
                </c:pt>
                <c:pt idx="530">
                  <c:v>43115</c:v>
                </c:pt>
                <c:pt idx="531">
                  <c:v>43116</c:v>
                </c:pt>
                <c:pt idx="532">
                  <c:v>43117</c:v>
                </c:pt>
                <c:pt idx="533">
                  <c:v>43118</c:v>
                </c:pt>
                <c:pt idx="534">
                  <c:v>43119</c:v>
                </c:pt>
                <c:pt idx="535">
                  <c:v>43122</c:v>
                </c:pt>
                <c:pt idx="536">
                  <c:v>43123</c:v>
                </c:pt>
                <c:pt idx="537">
                  <c:v>43124</c:v>
                </c:pt>
                <c:pt idx="538">
                  <c:v>43125</c:v>
                </c:pt>
                <c:pt idx="539">
                  <c:v>43126</c:v>
                </c:pt>
                <c:pt idx="540">
                  <c:v>43129</c:v>
                </c:pt>
                <c:pt idx="541">
                  <c:v>43130</c:v>
                </c:pt>
                <c:pt idx="542">
                  <c:v>43131</c:v>
                </c:pt>
                <c:pt idx="543">
                  <c:v>43132</c:v>
                </c:pt>
                <c:pt idx="544">
                  <c:v>43133</c:v>
                </c:pt>
                <c:pt idx="545">
                  <c:v>43136</c:v>
                </c:pt>
                <c:pt idx="546">
                  <c:v>43137</c:v>
                </c:pt>
                <c:pt idx="547">
                  <c:v>43138</c:v>
                </c:pt>
                <c:pt idx="548">
                  <c:v>43139</c:v>
                </c:pt>
                <c:pt idx="549">
                  <c:v>43140</c:v>
                </c:pt>
                <c:pt idx="550">
                  <c:v>43143</c:v>
                </c:pt>
                <c:pt idx="551">
                  <c:v>43144</c:v>
                </c:pt>
                <c:pt idx="552">
                  <c:v>43145</c:v>
                </c:pt>
                <c:pt idx="553">
                  <c:v>43146</c:v>
                </c:pt>
                <c:pt idx="554">
                  <c:v>43147</c:v>
                </c:pt>
                <c:pt idx="555">
                  <c:v>43150</c:v>
                </c:pt>
                <c:pt idx="556">
                  <c:v>43151</c:v>
                </c:pt>
                <c:pt idx="557">
                  <c:v>43152</c:v>
                </c:pt>
                <c:pt idx="558">
                  <c:v>43153</c:v>
                </c:pt>
                <c:pt idx="559">
                  <c:v>43154</c:v>
                </c:pt>
                <c:pt idx="560">
                  <c:v>43157</c:v>
                </c:pt>
                <c:pt idx="561">
                  <c:v>43158</c:v>
                </c:pt>
                <c:pt idx="562">
                  <c:v>43159</c:v>
                </c:pt>
                <c:pt idx="563">
                  <c:v>43160</c:v>
                </c:pt>
                <c:pt idx="564">
                  <c:v>43161</c:v>
                </c:pt>
                <c:pt idx="565">
                  <c:v>43164</c:v>
                </c:pt>
                <c:pt idx="566">
                  <c:v>43165</c:v>
                </c:pt>
                <c:pt idx="567">
                  <c:v>43166</c:v>
                </c:pt>
                <c:pt idx="568">
                  <c:v>43167</c:v>
                </c:pt>
                <c:pt idx="569">
                  <c:v>43168</c:v>
                </c:pt>
                <c:pt idx="570">
                  <c:v>43171</c:v>
                </c:pt>
                <c:pt idx="571">
                  <c:v>43172</c:v>
                </c:pt>
                <c:pt idx="572">
                  <c:v>43173</c:v>
                </c:pt>
                <c:pt idx="573">
                  <c:v>43174</c:v>
                </c:pt>
                <c:pt idx="574">
                  <c:v>43175</c:v>
                </c:pt>
                <c:pt idx="575">
                  <c:v>43178</c:v>
                </c:pt>
                <c:pt idx="576">
                  <c:v>43179</c:v>
                </c:pt>
                <c:pt idx="577">
                  <c:v>43180</c:v>
                </c:pt>
                <c:pt idx="578">
                  <c:v>43181</c:v>
                </c:pt>
                <c:pt idx="579">
                  <c:v>43182</c:v>
                </c:pt>
                <c:pt idx="580">
                  <c:v>43185</c:v>
                </c:pt>
                <c:pt idx="581">
                  <c:v>43186</c:v>
                </c:pt>
                <c:pt idx="582">
                  <c:v>43187</c:v>
                </c:pt>
                <c:pt idx="583">
                  <c:v>43188</c:v>
                </c:pt>
                <c:pt idx="584">
                  <c:v>43189</c:v>
                </c:pt>
                <c:pt idx="585">
                  <c:v>43192</c:v>
                </c:pt>
                <c:pt idx="586">
                  <c:v>43193</c:v>
                </c:pt>
                <c:pt idx="587">
                  <c:v>43194</c:v>
                </c:pt>
                <c:pt idx="588">
                  <c:v>43195</c:v>
                </c:pt>
                <c:pt idx="589">
                  <c:v>43196</c:v>
                </c:pt>
                <c:pt idx="590">
                  <c:v>43199</c:v>
                </c:pt>
                <c:pt idx="591">
                  <c:v>43200</c:v>
                </c:pt>
                <c:pt idx="592">
                  <c:v>43201</c:v>
                </c:pt>
                <c:pt idx="593">
                  <c:v>43202</c:v>
                </c:pt>
                <c:pt idx="594">
                  <c:v>43203</c:v>
                </c:pt>
                <c:pt idx="595">
                  <c:v>43206</c:v>
                </c:pt>
                <c:pt idx="596">
                  <c:v>43207</c:v>
                </c:pt>
                <c:pt idx="597">
                  <c:v>43208</c:v>
                </c:pt>
                <c:pt idx="598">
                  <c:v>43209</c:v>
                </c:pt>
                <c:pt idx="599">
                  <c:v>43210</c:v>
                </c:pt>
                <c:pt idx="600">
                  <c:v>43213</c:v>
                </c:pt>
                <c:pt idx="601">
                  <c:v>43214</c:v>
                </c:pt>
                <c:pt idx="602">
                  <c:v>43215</c:v>
                </c:pt>
                <c:pt idx="603">
                  <c:v>43216</c:v>
                </c:pt>
                <c:pt idx="604">
                  <c:v>43217</c:v>
                </c:pt>
                <c:pt idx="605">
                  <c:v>43220</c:v>
                </c:pt>
                <c:pt idx="606">
                  <c:v>43221</c:v>
                </c:pt>
                <c:pt idx="607">
                  <c:v>43222</c:v>
                </c:pt>
                <c:pt idx="608">
                  <c:v>43223</c:v>
                </c:pt>
                <c:pt idx="609">
                  <c:v>43224</c:v>
                </c:pt>
                <c:pt idx="610">
                  <c:v>43227</c:v>
                </c:pt>
                <c:pt idx="611">
                  <c:v>43228</c:v>
                </c:pt>
                <c:pt idx="612">
                  <c:v>43229</c:v>
                </c:pt>
                <c:pt idx="613">
                  <c:v>43230</c:v>
                </c:pt>
                <c:pt idx="614">
                  <c:v>43231</c:v>
                </c:pt>
                <c:pt idx="615">
                  <c:v>43234</c:v>
                </c:pt>
                <c:pt idx="616">
                  <c:v>43235</c:v>
                </c:pt>
                <c:pt idx="617">
                  <c:v>43236</c:v>
                </c:pt>
                <c:pt idx="618">
                  <c:v>43237</c:v>
                </c:pt>
                <c:pt idx="619">
                  <c:v>43238</c:v>
                </c:pt>
                <c:pt idx="620">
                  <c:v>43241</c:v>
                </c:pt>
                <c:pt idx="621">
                  <c:v>43242</c:v>
                </c:pt>
                <c:pt idx="622">
                  <c:v>43243</c:v>
                </c:pt>
                <c:pt idx="623">
                  <c:v>43244</c:v>
                </c:pt>
                <c:pt idx="624">
                  <c:v>43245</c:v>
                </c:pt>
                <c:pt idx="625">
                  <c:v>43248</c:v>
                </c:pt>
                <c:pt idx="626">
                  <c:v>43249</c:v>
                </c:pt>
                <c:pt idx="627">
                  <c:v>43250</c:v>
                </c:pt>
                <c:pt idx="628">
                  <c:v>43251</c:v>
                </c:pt>
                <c:pt idx="629">
                  <c:v>43252</c:v>
                </c:pt>
                <c:pt idx="630">
                  <c:v>43255</c:v>
                </c:pt>
                <c:pt idx="631">
                  <c:v>43256</c:v>
                </c:pt>
                <c:pt idx="632">
                  <c:v>43257</c:v>
                </c:pt>
                <c:pt idx="633">
                  <c:v>43258</c:v>
                </c:pt>
                <c:pt idx="634">
                  <c:v>43259</c:v>
                </c:pt>
                <c:pt idx="635">
                  <c:v>43262</c:v>
                </c:pt>
                <c:pt idx="636">
                  <c:v>43263</c:v>
                </c:pt>
                <c:pt idx="637">
                  <c:v>43264</c:v>
                </c:pt>
                <c:pt idx="638">
                  <c:v>43265</c:v>
                </c:pt>
                <c:pt idx="639">
                  <c:v>43266</c:v>
                </c:pt>
                <c:pt idx="640">
                  <c:v>43269</c:v>
                </c:pt>
                <c:pt idx="641">
                  <c:v>43270</c:v>
                </c:pt>
                <c:pt idx="642">
                  <c:v>43271</c:v>
                </c:pt>
                <c:pt idx="643">
                  <c:v>43272</c:v>
                </c:pt>
                <c:pt idx="644">
                  <c:v>43273</c:v>
                </c:pt>
                <c:pt idx="645">
                  <c:v>43276</c:v>
                </c:pt>
                <c:pt idx="646">
                  <c:v>43277</c:v>
                </c:pt>
                <c:pt idx="647">
                  <c:v>43278</c:v>
                </c:pt>
                <c:pt idx="648">
                  <c:v>43279</c:v>
                </c:pt>
                <c:pt idx="649">
                  <c:v>43280</c:v>
                </c:pt>
                <c:pt idx="650">
                  <c:v>43283</c:v>
                </c:pt>
                <c:pt idx="651">
                  <c:v>43284</c:v>
                </c:pt>
                <c:pt idx="652">
                  <c:v>43285</c:v>
                </c:pt>
                <c:pt idx="653">
                  <c:v>43286</c:v>
                </c:pt>
                <c:pt idx="654">
                  <c:v>43287</c:v>
                </c:pt>
                <c:pt idx="655">
                  <c:v>43290</c:v>
                </c:pt>
                <c:pt idx="656">
                  <c:v>43291</c:v>
                </c:pt>
                <c:pt idx="657">
                  <c:v>43292</c:v>
                </c:pt>
                <c:pt idx="658">
                  <c:v>43293</c:v>
                </c:pt>
                <c:pt idx="659">
                  <c:v>43294</c:v>
                </c:pt>
                <c:pt idx="660">
                  <c:v>43297</c:v>
                </c:pt>
                <c:pt idx="661">
                  <c:v>43298</c:v>
                </c:pt>
                <c:pt idx="662">
                  <c:v>43299</c:v>
                </c:pt>
                <c:pt idx="663">
                  <c:v>43300</c:v>
                </c:pt>
                <c:pt idx="664">
                  <c:v>43301</c:v>
                </c:pt>
                <c:pt idx="665">
                  <c:v>43304</c:v>
                </c:pt>
                <c:pt idx="666">
                  <c:v>43305</c:v>
                </c:pt>
                <c:pt idx="667">
                  <c:v>43306</c:v>
                </c:pt>
                <c:pt idx="668">
                  <c:v>43307</c:v>
                </c:pt>
                <c:pt idx="669">
                  <c:v>43308</c:v>
                </c:pt>
                <c:pt idx="670">
                  <c:v>43311</c:v>
                </c:pt>
                <c:pt idx="671">
                  <c:v>43312</c:v>
                </c:pt>
                <c:pt idx="672">
                  <c:v>43313</c:v>
                </c:pt>
                <c:pt idx="673">
                  <c:v>43314</c:v>
                </c:pt>
                <c:pt idx="674">
                  <c:v>43315</c:v>
                </c:pt>
                <c:pt idx="675">
                  <c:v>43318</c:v>
                </c:pt>
                <c:pt idx="676">
                  <c:v>43319</c:v>
                </c:pt>
                <c:pt idx="677">
                  <c:v>43320</c:v>
                </c:pt>
                <c:pt idx="678">
                  <c:v>43321</c:v>
                </c:pt>
                <c:pt idx="679">
                  <c:v>43322</c:v>
                </c:pt>
                <c:pt idx="680">
                  <c:v>43325</c:v>
                </c:pt>
                <c:pt idx="681">
                  <c:v>43326</c:v>
                </c:pt>
                <c:pt idx="682">
                  <c:v>43327</c:v>
                </c:pt>
                <c:pt idx="683">
                  <c:v>43328</c:v>
                </c:pt>
                <c:pt idx="684">
                  <c:v>43329</c:v>
                </c:pt>
                <c:pt idx="685">
                  <c:v>43332</c:v>
                </c:pt>
                <c:pt idx="686">
                  <c:v>43333</c:v>
                </c:pt>
                <c:pt idx="687">
                  <c:v>43334</c:v>
                </c:pt>
                <c:pt idx="688">
                  <c:v>43335</c:v>
                </c:pt>
                <c:pt idx="689">
                  <c:v>43336</c:v>
                </c:pt>
                <c:pt idx="690">
                  <c:v>43339</c:v>
                </c:pt>
                <c:pt idx="691">
                  <c:v>43340</c:v>
                </c:pt>
                <c:pt idx="692">
                  <c:v>43341</c:v>
                </c:pt>
                <c:pt idx="693">
                  <c:v>43342</c:v>
                </c:pt>
                <c:pt idx="694">
                  <c:v>43343</c:v>
                </c:pt>
                <c:pt idx="695">
                  <c:v>43346</c:v>
                </c:pt>
                <c:pt idx="696">
                  <c:v>43347</c:v>
                </c:pt>
                <c:pt idx="697">
                  <c:v>43348</c:v>
                </c:pt>
                <c:pt idx="698">
                  <c:v>43349</c:v>
                </c:pt>
                <c:pt idx="699">
                  <c:v>43350</c:v>
                </c:pt>
                <c:pt idx="700">
                  <c:v>43353</c:v>
                </c:pt>
                <c:pt idx="701">
                  <c:v>43354</c:v>
                </c:pt>
                <c:pt idx="702">
                  <c:v>43355</c:v>
                </c:pt>
                <c:pt idx="703">
                  <c:v>43356</c:v>
                </c:pt>
                <c:pt idx="704">
                  <c:v>43357</c:v>
                </c:pt>
                <c:pt idx="705">
                  <c:v>43360</c:v>
                </c:pt>
                <c:pt idx="706">
                  <c:v>43361</c:v>
                </c:pt>
                <c:pt idx="707">
                  <c:v>43362</c:v>
                </c:pt>
                <c:pt idx="708">
                  <c:v>43363</c:v>
                </c:pt>
                <c:pt idx="709">
                  <c:v>43364</c:v>
                </c:pt>
                <c:pt idx="710">
                  <c:v>43367</c:v>
                </c:pt>
                <c:pt idx="711">
                  <c:v>43368</c:v>
                </c:pt>
                <c:pt idx="712">
                  <c:v>43369</c:v>
                </c:pt>
                <c:pt idx="713">
                  <c:v>43370</c:v>
                </c:pt>
                <c:pt idx="714">
                  <c:v>43371</c:v>
                </c:pt>
                <c:pt idx="715">
                  <c:v>43374</c:v>
                </c:pt>
                <c:pt idx="716">
                  <c:v>43375</c:v>
                </c:pt>
                <c:pt idx="717">
                  <c:v>43376</c:v>
                </c:pt>
                <c:pt idx="718">
                  <c:v>43377</c:v>
                </c:pt>
                <c:pt idx="719">
                  <c:v>43378</c:v>
                </c:pt>
                <c:pt idx="720">
                  <c:v>43381</c:v>
                </c:pt>
                <c:pt idx="721">
                  <c:v>43382</c:v>
                </c:pt>
                <c:pt idx="722">
                  <c:v>43383</c:v>
                </c:pt>
                <c:pt idx="723">
                  <c:v>43384</c:v>
                </c:pt>
                <c:pt idx="724">
                  <c:v>43385</c:v>
                </c:pt>
                <c:pt idx="725">
                  <c:v>43388</c:v>
                </c:pt>
                <c:pt idx="726">
                  <c:v>43389</c:v>
                </c:pt>
                <c:pt idx="727">
                  <c:v>43390</c:v>
                </c:pt>
                <c:pt idx="728">
                  <c:v>43391</c:v>
                </c:pt>
                <c:pt idx="729">
                  <c:v>43392</c:v>
                </c:pt>
                <c:pt idx="730">
                  <c:v>43395</c:v>
                </c:pt>
                <c:pt idx="731">
                  <c:v>43396</c:v>
                </c:pt>
                <c:pt idx="732">
                  <c:v>43397</c:v>
                </c:pt>
                <c:pt idx="733">
                  <c:v>43398</c:v>
                </c:pt>
                <c:pt idx="734">
                  <c:v>43399</c:v>
                </c:pt>
                <c:pt idx="735">
                  <c:v>43402</c:v>
                </c:pt>
                <c:pt idx="736">
                  <c:v>43403</c:v>
                </c:pt>
                <c:pt idx="737">
                  <c:v>43404</c:v>
                </c:pt>
                <c:pt idx="738">
                  <c:v>43405</c:v>
                </c:pt>
                <c:pt idx="739">
                  <c:v>43406</c:v>
                </c:pt>
                <c:pt idx="740">
                  <c:v>43409</c:v>
                </c:pt>
                <c:pt idx="741">
                  <c:v>43410</c:v>
                </c:pt>
                <c:pt idx="742">
                  <c:v>43411</c:v>
                </c:pt>
                <c:pt idx="743">
                  <c:v>43412</c:v>
                </c:pt>
                <c:pt idx="744">
                  <c:v>43413</c:v>
                </c:pt>
                <c:pt idx="745">
                  <c:v>43416</c:v>
                </c:pt>
                <c:pt idx="746">
                  <c:v>43417</c:v>
                </c:pt>
                <c:pt idx="747">
                  <c:v>43418</c:v>
                </c:pt>
                <c:pt idx="748">
                  <c:v>43419</c:v>
                </c:pt>
                <c:pt idx="749">
                  <c:v>43420</c:v>
                </c:pt>
                <c:pt idx="750">
                  <c:v>43423</c:v>
                </c:pt>
                <c:pt idx="751">
                  <c:v>43424</c:v>
                </c:pt>
                <c:pt idx="752">
                  <c:v>43425</c:v>
                </c:pt>
                <c:pt idx="753">
                  <c:v>43426</c:v>
                </c:pt>
                <c:pt idx="754">
                  <c:v>43427</c:v>
                </c:pt>
                <c:pt idx="755">
                  <c:v>43430</c:v>
                </c:pt>
                <c:pt idx="756">
                  <c:v>43431</c:v>
                </c:pt>
                <c:pt idx="757">
                  <c:v>43432</c:v>
                </c:pt>
                <c:pt idx="758">
                  <c:v>43433</c:v>
                </c:pt>
                <c:pt idx="759">
                  <c:v>43434</c:v>
                </c:pt>
                <c:pt idx="760">
                  <c:v>43437</c:v>
                </c:pt>
                <c:pt idx="761">
                  <c:v>43438</c:v>
                </c:pt>
                <c:pt idx="762">
                  <c:v>43439</c:v>
                </c:pt>
                <c:pt idx="763">
                  <c:v>43440</c:v>
                </c:pt>
                <c:pt idx="764">
                  <c:v>43441</c:v>
                </c:pt>
                <c:pt idx="765">
                  <c:v>43444</c:v>
                </c:pt>
                <c:pt idx="766">
                  <c:v>43445</c:v>
                </c:pt>
                <c:pt idx="767">
                  <c:v>43446</c:v>
                </c:pt>
                <c:pt idx="768">
                  <c:v>43447</c:v>
                </c:pt>
                <c:pt idx="769">
                  <c:v>43448</c:v>
                </c:pt>
                <c:pt idx="770">
                  <c:v>43451</c:v>
                </c:pt>
                <c:pt idx="771">
                  <c:v>43452</c:v>
                </c:pt>
                <c:pt idx="772">
                  <c:v>43453</c:v>
                </c:pt>
                <c:pt idx="773">
                  <c:v>43454</c:v>
                </c:pt>
                <c:pt idx="774">
                  <c:v>43455</c:v>
                </c:pt>
                <c:pt idx="775">
                  <c:v>43458</c:v>
                </c:pt>
                <c:pt idx="776">
                  <c:v>43459</c:v>
                </c:pt>
                <c:pt idx="777">
                  <c:v>43460</c:v>
                </c:pt>
                <c:pt idx="778">
                  <c:v>43461</c:v>
                </c:pt>
                <c:pt idx="779">
                  <c:v>43462</c:v>
                </c:pt>
                <c:pt idx="780">
                  <c:v>43465</c:v>
                </c:pt>
                <c:pt idx="781">
                  <c:v>43466</c:v>
                </c:pt>
                <c:pt idx="782">
                  <c:v>43467</c:v>
                </c:pt>
                <c:pt idx="783">
                  <c:v>43468</c:v>
                </c:pt>
                <c:pt idx="784">
                  <c:v>43469</c:v>
                </c:pt>
                <c:pt idx="785">
                  <c:v>43472</c:v>
                </c:pt>
                <c:pt idx="786">
                  <c:v>43473</c:v>
                </c:pt>
                <c:pt idx="787">
                  <c:v>43474</c:v>
                </c:pt>
                <c:pt idx="788">
                  <c:v>43475</c:v>
                </c:pt>
                <c:pt idx="789">
                  <c:v>43476</c:v>
                </c:pt>
                <c:pt idx="790">
                  <c:v>43479</c:v>
                </c:pt>
                <c:pt idx="791">
                  <c:v>43480</c:v>
                </c:pt>
                <c:pt idx="792">
                  <c:v>43481</c:v>
                </c:pt>
                <c:pt idx="793">
                  <c:v>43482</c:v>
                </c:pt>
                <c:pt idx="794">
                  <c:v>43483</c:v>
                </c:pt>
                <c:pt idx="795">
                  <c:v>43486</c:v>
                </c:pt>
                <c:pt idx="796">
                  <c:v>43487</c:v>
                </c:pt>
                <c:pt idx="797">
                  <c:v>43488</c:v>
                </c:pt>
                <c:pt idx="798">
                  <c:v>43489</c:v>
                </c:pt>
                <c:pt idx="799">
                  <c:v>43490</c:v>
                </c:pt>
                <c:pt idx="800">
                  <c:v>43493</c:v>
                </c:pt>
                <c:pt idx="801">
                  <c:v>43494</c:v>
                </c:pt>
                <c:pt idx="802">
                  <c:v>43495</c:v>
                </c:pt>
                <c:pt idx="803">
                  <c:v>43496</c:v>
                </c:pt>
                <c:pt idx="804">
                  <c:v>43497</c:v>
                </c:pt>
                <c:pt idx="805">
                  <c:v>43500</c:v>
                </c:pt>
                <c:pt idx="806">
                  <c:v>43501</c:v>
                </c:pt>
                <c:pt idx="807">
                  <c:v>43502</c:v>
                </c:pt>
                <c:pt idx="808">
                  <c:v>43503</c:v>
                </c:pt>
                <c:pt idx="809">
                  <c:v>43504</c:v>
                </c:pt>
                <c:pt idx="810">
                  <c:v>43507</c:v>
                </c:pt>
                <c:pt idx="811">
                  <c:v>43508</c:v>
                </c:pt>
                <c:pt idx="812">
                  <c:v>43509</c:v>
                </c:pt>
                <c:pt idx="813">
                  <c:v>43510</c:v>
                </c:pt>
                <c:pt idx="814">
                  <c:v>43511</c:v>
                </c:pt>
                <c:pt idx="815">
                  <c:v>43514</c:v>
                </c:pt>
                <c:pt idx="816">
                  <c:v>43515</c:v>
                </c:pt>
                <c:pt idx="817">
                  <c:v>43516</c:v>
                </c:pt>
                <c:pt idx="818">
                  <c:v>43517</c:v>
                </c:pt>
                <c:pt idx="819">
                  <c:v>43518</c:v>
                </c:pt>
                <c:pt idx="820">
                  <c:v>43521</c:v>
                </c:pt>
                <c:pt idx="821">
                  <c:v>43522</c:v>
                </c:pt>
                <c:pt idx="822">
                  <c:v>43523</c:v>
                </c:pt>
                <c:pt idx="823">
                  <c:v>43524</c:v>
                </c:pt>
                <c:pt idx="824">
                  <c:v>43525</c:v>
                </c:pt>
                <c:pt idx="825">
                  <c:v>43528</c:v>
                </c:pt>
                <c:pt idx="826">
                  <c:v>43529</c:v>
                </c:pt>
                <c:pt idx="827">
                  <c:v>43530</c:v>
                </c:pt>
                <c:pt idx="828">
                  <c:v>43531</c:v>
                </c:pt>
                <c:pt idx="829">
                  <c:v>43532</c:v>
                </c:pt>
                <c:pt idx="830">
                  <c:v>43535</c:v>
                </c:pt>
                <c:pt idx="831">
                  <c:v>43536</c:v>
                </c:pt>
                <c:pt idx="832">
                  <c:v>43537</c:v>
                </c:pt>
                <c:pt idx="833">
                  <c:v>43538</c:v>
                </c:pt>
                <c:pt idx="834">
                  <c:v>43539</c:v>
                </c:pt>
                <c:pt idx="835">
                  <c:v>43542</c:v>
                </c:pt>
                <c:pt idx="836">
                  <c:v>43543</c:v>
                </c:pt>
                <c:pt idx="837">
                  <c:v>43544</c:v>
                </c:pt>
                <c:pt idx="838">
                  <c:v>43545</c:v>
                </c:pt>
                <c:pt idx="839">
                  <c:v>43546</c:v>
                </c:pt>
                <c:pt idx="840">
                  <c:v>43549</c:v>
                </c:pt>
                <c:pt idx="841">
                  <c:v>43550</c:v>
                </c:pt>
                <c:pt idx="842">
                  <c:v>43551</c:v>
                </c:pt>
                <c:pt idx="843">
                  <c:v>43552</c:v>
                </c:pt>
                <c:pt idx="844">
                  <c:v>43553</c:v>
                </c:pt>
                <c:pt idx="845">
                  <c:v>43556</c:v>
                </c:pt>
                <c:pt idx="846">
                  <c:v>43557</c:v>
                </c:pt>
                <c:pt idx="847">
                  <c:v>43558</c:v>
                </c:pt>
                <c:pt idx="848">
                  <c:v>43559</c:v>
                </c:pt>
                <c:pt idx="849">
                  <c:v>43560</c:v>
                </c:pt>
                <c:pt idx="850">
                  <c:v>43563</c:v>
                </c:pt>
                <c:pt idx="851">
                  <c:v>43564</c:v>
                </c:pt>
                <c:pt idx="852">
                  <c:v>43565</c:v>
                </c:pt>
                <c:pt idx="853">
                  <c:v>43566</c:v>
                </c:pt>
                <c:pt idx="854">
                  <c:v>43567</c:v>
                </c:pt>
                <c:pt idx="855">
                  <c:v>43570</c:v>
                </c:pt>
                <c:pt idx="856">
                  <c:v>43571</c:v>
                </c:pt>
                <c:pt idx="857">
                  <c:v>43572</c:v>
                </c:pt>
                <c:pt idx="858">
                  <c:v>43573</c:v>
                </c:pt>
                <c:pt idx="859">
                  <c:v>43574</c:v>
                </c:pt>
                <c:pt idx="860">
                  <c:v>43577</c:v>
                </c:pt>
                <c:pt idx="861">
                  <c:v>43578</c:v>
                </c:pt>
                <c:pt idx="862">
                  <c:v>43579</c:v>
                </c:pt>
                <c:pt idx="863">
                  <c:v>43580</c:v>
                </c:pt>
                <c:pt idx="864">
                  <c:v>43581</c:v>
                </c:pt>
                <c:pt idx="865">
                  <c:v>43584</c:v>
                </c:pt>
                <c:pt idx="866">
                  <c:v>43585</c:v>
                </c:pt>
                <c:pt idx="867">
                  <c:v>43586</c:v>
                </c:pt>
                <c:pt idx="868">
                  <c:v>43587</c:v>
                </c:pt>
                <c:pt idx="869">
                  <c:v>43588</c:v>
                </c:pt>
                <c:pt idx="870">
                  <c:v>43591</c:v>
                </c:pt>
                <c:pt idx="871">
                  <c:v>43592</c:v>
                </c:pt>
                <c:pt idx="872">
                  <c:v>43593</c:v>
                </c:pt>
                <c:pt idx="873">
                  <c:v>43594</c:v>
                </c:pt>
                <c:pt idx="874">
                  <c:v>43595</c:v>
                </c:pt>
                <c:pt idx="875">
                  <c:v>43598</c:v>
                </c:pt>
                <c:pt idx="876">
                  <c:v>43599</c:v>
                </c:pt>
                <c:pt idx="877">
                  <c:v>43600</c:v>
                </c:pt>
                <c:pt idx="878">
                  <c:v>43601</c:v>
                </c:pt>
                <c:pt idx="879">
                  <c:v>43602</c:v>
                </c:pt>
                <c:pt idx="880">
                  <c:v>43605</c:v>
                </c:pt>
                <c:pt idx="881">
                  <c:v>43606</c:v>
                </c:pt>
                <c:pt idx="882">
                  <c:v>43607</c:v>
                </c:pt>
                <c:pt idx="883">
                  <c:v>43608</c:v>
                </c:pt>
                <c:pt idx="884">
                  <c:v>43609</c:v>
                </c:pt>
                <c:pt idx="885">
                  <c:v>43612</c:v>
                </c:pt>
                <c:pt idx="886">
                  <c:v>43613</c:v>
                </c:pt>
                <c:pt idx="887">
                  <c:v>43614</c:v>
                </c:pt>
                <c:pt idx="888">
                  <c:v>43615</c:v>
                </c:pt>
                <c:pt idx="889">
                  <c:v>43616</c:v>
                </c:pt>
                <c:pt idx="890">
                  <c:v>43619</c:v>
                </c:pt>
                <c:pt idx="891">
                  <c:v>43620</c:v>
                </c:pt>
                <c:pt idx="892">
                  <c:v>43621</c:v>
                </c:pt>
                <c:pt idx="893">
                  <c:v>43622</c:v>
                </c:pt>
                <c:pt idx="894">
                  <c:v>43623</c:v>
                </c:pt>
                <c:pt idx="895">
                  <c:v>43626</c:v>
                </c:pt>
                <c:pt idx="896">
                  <c:v>43627</c:v>
                </c:pt>
                <c:pt idx="897">
                  <c:v>43628</c:v>
                </c:pt>
                <c:pt idx="898">
                  <c:v>43629</c:v>
                </c:pt>
                <c:pt idx="899">
                  <c:v>43630</c:v>
                </c:pt>
                <c:pt idx="900">
                  <c:v>43633</c:v>
                </c:pt>
                <c:pt idx="901">
                  <c:v>43634</c:v>
                </c:pt>
                <c:pt idx="902">
                  <c:v>43635</c:v>
                </c:pt>
                <c:pt idx="903">
                  <c:v>43636</c:v>
                </c:pt>
                <c:pt idx="904">
                  <c:v>43637</c:v>
                </c:pt>
                <c:pt idx="905">
                  <c:v>43640</c:v>
                </c:pt>
                <c:pt idx="906">
                  <c:v>43641</c:v>
                </c:pt>
                <c:pt idx="907">
                  <c:v>43642</c:v>
                </c:pt>
                <c:pt idx="908">
                  <c:v>43643</c:v>
                </c:pt>
                <c:pt idx="909">
                  <c:v>43644</c:v>
                </c:pt>
                <c:pt idx="910">
                  <c:v>43647</c:v>
                </c:pt>
                <c:pt idx="911">
                  <c:v>43648</c:v>
                </c:pt>
                <c:pt idx="912">
                  <c:v>43649</c:v>
                </c:pt>
                <c:pt idx="913">
                  <c:v>43650</c:v>
                </c:pt>
                <c:pt idx="914">
                  <c:v>43651</c:v>
                </c:pt>
                <c:pt idx="915">
                  <c:v>43654</c:v>
                </c:pt>
                <c:pt idx="916">
                  <c:v>43655</c:v>
                </c:pt>
                <c:pt idx="917">
                  <c:v>43656</c:v>
                </c:pt>
                <c:pt idx="918">
                  <c:v>43657</c:v>
                </c:pt>
                <c:pt idx="919">
                  <c:v>43658</c:v>
                </c:pt>
                <c:pt idx="920">
                  <c:v>43661</c:v>
                </c:pt>
                <c:pt idx="921">
                  <c:v>43662</c:v>
                </c:pt>
                <c:pt idx="922">
                  <c:v>43663</c:v>
                </c:pt>
                <c:pt idx="923">
                  <c:v>43664</c:v>
                </c:pt>
                <c:pt idx="924">
                  <c:v>43665</c:v>
                </c:pt>
                <c:pt idx="925">
                  <c:v>43668</c:v>
                </c:pt>
                <c:pt idx="926">
                  <c:v>43669</c:v>
                </c:pt>
                <c:pt idx="927">
                  <c:v>43670</c:v>
                </c:pt>
                <c:pt idx="928">
                  <c:v>43671</c:v>
                </c:pt>
                <c:pt idx="929">
                  <c:v>43672</c:v>
                </c:pt>
                <c:pt idx="930">
                  <c:v>43675</c:v>
                </c:pt>
                <c:pt idx="931">
                  <c:v>43676</c:v>
                </c:pt>
                <c:pt idx="932">
                  <c:v>43677</c:v>
                </c:pt>
                <c:pt idx="933">
                  <c:v>43678</c:v>
                </c:pt>
                <c:pt idx="934">
                  <c:v>43679</c:v>
                </c:pt>
                <c:pt idx="935">
                  <c:v>43682</c:v>
                </c:pt>
                <c:pt idx="936">
                  <c:v>43683</c:v>
                </c:pt>
                <c:pt idx="937">
                  <c:v>43684</c:v>
                </c:pt>
                <c:pt idx="938">
                  <c:v>43685</c:v>
                </c:pt>
                <c:pt idx="939">
                  <c:v>43686</c:v>
                </c:pt>
                <c:pt idx="940">
                  <c:v>43689</c:v>
                </c:pt>
                <c:pt idx="941">
                  <c:v>43690</c:v>
                </c:pt>
                <c:pt idx="942">
                  <c:v>43691</c:v>
                </c:pt>
                <c:pt idx="943">
                  <c:v>43692</c:v>
                </c:pt>
                <c:pt idx="944">
                  <c:v>43693</c:v>
                </c:pt>
                <c:pt idx="945">
                  <c:v>43696</c:v>
                </c:pt>
                <c:pt idx="946">
                  <c:v>43697</c:v>
                </c:pt>
                <c:pt idx="947">
                  <c:v>43698</c:v>
                </c:pt>
                <c:pt idx="948">
                  <c:v>43699</c:v>
                </c:pt>
                <c:pt idx="949">
                  <c:v>43700</c:v>
                </c:pt>
                <c:pt idx="950">
                  <c:v>43703</c:v>
                </c:pt>
                <c:pt idx="951">
                  <c:v>43704</c:v>
                </c:pt>
                <c:pt idx="952">
                  <c:v>43705</c:v>
                </c:pt>
                <c:pt idx="953">
                  <c:v>43706</c:v>
                </c:pt>
                <c:pt idx="954">
                  <c:v>43707</c:v>
                </c:pt>
                <c:pt idx="955">
                  <c:v>43710</c:v>
                </c:pt>
                <c:pt idx="956">
                  <c:v>43711</c:v>
                </c:pt>
                <c:pt idx="957">
                  <c:v>43712</c:v>
                </c:pt>
                <c:pt idx="958">
                  <c:v>43713</c:v>
                </c:pt>
                <c:pt idx="959">
                  <c:v>43714</c:v>
                </c:pt>
                <c:pt idx="960">
                  <c:v>43717</c:v>
                </c:pt>
                <c:pt idx="961">
                  <c:v>43718</c:v>
                </c:pt>
                <c:pt idx="962">
                  <c:v>43719</c:v>
                </c:pt>
                <c:pt idx="963">
                  <c:v>43720</c:v>
                </c:pt>
                <c:pt idx="964">
                  <c:v>43721</c:v>
                </c:pt>
                <c:pt idx="965">
                  <c:v>43724</c:v>
                </c:pt>
                <c:pt idx="966">
                  <c:v>43725</c:v>
                </c:pt>
                <c:pt idx="967">
                  <c:v>43726</c:v>
                </c:pt>
                <c:pt idx="968">
                  <c:v>43727</c:v>
                </c:pt>
                <c:pt idx="969">
                  <c:v>43728</c:v>
                </c:pt>
                <c:pt idx="970">
                  <c:v>43731</c:v>
                </c:pt>
                <c:pt idx="971">
                  <c:v>43732</c:v>
                </c:pt>
                <c:pt idx="972">
                  <c:v>43733</c:v>
                </c:pt>
                <c:pt idx="973">
                  <c:v>43734</c:v>
                </c:pt>
                <c:pt idx="974">
                  <c:v>43735</c:v>
                </c:pt>
                <c:pt idx="975">
                  <c:v>43738</c:v>
                </c:pt>
                <c:pt idx="976">
                  <c:v>43739</c:v>
                </c:pt>
                <c:pt idx="977">
                  <c:v>43740</c:v>
                </c:pt>
                <c:pt idx="978">
                  <c:v>43741</c:v>
                </c:pt>
                <c:pt idx="979">
                  <c:v>43742</c:v>
                </c:pt>
                <c:pt idx="980">
                  <c:v>43745</c:v>
                </c:pt>
                <c:pt idx="981">
                  <c:v>43746</c:v>
                </c:pt>
                <c:pt idx="982">
                  <c:v>43747</c:v>
                </c:pt>
                <c:pt idx="983">
                  <c:v>43748</c:v>
                </c:pt>
                <c:pt idx="984">
                  <c:v>43749</c:v>
                </c:pt>
                <c:pt idx="985">
                  <c:v>43752</c:v>
                </c:pt>
                <c:pt idx="986">
                  <c:v>43753</c:v>
                </c:pt>
                <c:pt idx="987">
                  <c:v>43754</c:v>
                </c:pt>
                <c:pt idx="988">
                  <c:v>43755</c:v>
                </c:pt>
                <c:pt idx="989">
                  <c:v>43756</c:v>
                </c:pt>
                <c:pt idx="990">
                  <c:v>43759</c:v>
                </c:pt>
                <c:pt idx="991">
                  <c:v>43760</c:v>
                </c:pt>
                <c:pt idx="992">
                  <c:v>43761</c:v>
                </c:pt>
                <c:pt idx="993">
                  <c:v>43762</c:v>
                </c:pt>
                <c:pt idx="994">
                  <c:v>43763</c:v>
                </c:pt>
                <c:pt idx="995">
                  <c:v>43766</c:v>
                </c:pt>
                <c:pt idx="996">
                  <c:v>43767</c:v>
                </c:pt>
                <c:pt idx="997">
                  <c:v>43768</c:v>
                </c:pt>
                <c:pt idx="998">
                  <c:v>43769</c:v>
                </c:pt>
                <c:pt idx="999">
                  <c:v>43770</c:v>
                </c:pt>
                <c:pt idx="1000">
                  <c:v>43773</c:v>
                </c:pt>
                <c:pt idx="1001">
                  <c:v>43774</c:v>
                </c:pt>
                <c:pt idx="1002">
                  <c:v>43775</c:v>
                </c:pt>
                <c:pt idx="1003">
                  <c:v>43776</c:v>
                </c:pt>
                <c:pt idx="1004">
                  <c:v>43777</c:v>
                </c:pt>
                <c:pt idx="1005">
                  <c:v>43780</c:v>
                </c:pt>
                <c:pt idx="1006">
                  <c:v>43781</c:v>
                </c:pt>
                <c:pt idx="1007">
                  <c:v>43782</c:v>
                </c:pt>
                <c:pt idx="1008">
                  <c:v>43783</c:v>
                </c:pt>
                <c:pt idx="1009">
                  <c:v>43784</c:v>
                </c:pt>
                <c:pt idx="1010">
                  <c:v>43787</c:v>
                </c:pt>
                <c:pt idx="1011">
                  <c:v>43788</c:v>
                </c:pt>
                <c:pt idx="1012">
                  <c:v>43789</c:v>
                </c:pt>
                <c:pt idx="1013">
                  <c:v>43790</c:v>
                </c:pt>
                <c:pt idx="1014">
                  <c:v>43791</c:v>
                </c:pt>
                <c:pt idx="1015">
                  <c:v>43794</c:v>
                </c:pt>
                <c:pt idx="1016">
                  <c:v>43795</c:v>
                </c:pt>
                <c:pt idx="1017">
                  <c:v>43796</c:v>
                </c:pt>
                <c:pt idx="1018">
                  <c:v>43797</c:v>
                </c:pt>
                <c:pt idx="1019">
                  <c:v>43798</c:v>
                </c:pt>
                <c:pt idx="1020">
                  <c:v>43801</c:v>
                </c:pt>
                <c:pt idx="1021">
                  <c:v>43802</c:v>
                </c:pt>
                <c:pt idx="1022">
                  <c:v>43803</c:v>
                </c:pt>
                <c:pt idx="1023">
                  <c:v>43804</c:v>
                </c:pt>
                <c:pt idx="1024">
                  <c:v>43805</c:v>
                </c:pt>
                <c:pt idx="1025">
                  <c:v>43808</c:v>
                </c:pt>
                <c:pt idx="1026">
                  <c:v>43809</c:v>
                </c:pt>
                <c:pt idx="1027">
                  <c:v>43810</c:v>
                </c:pt>
                <c:pt idx="1028">
                  <c:v>43811</c:v>
                </c:pt>
                <c:pt idx="1029">
                  <c:v>43812</c:v>
                </c:pt>
                <c:pt idx="1030">
                  <c:v>43815</c:v>
                </c:pt>
                <c:pt idx="1031">
                  <c:v>43816</c:v>
                </c:pt>
                <c:pt idx="1032">
                  <c:v>43817</c:v>
                </c:pt>
                <c:pt idx="1033">
                  <c:v>43818</c:v>
                </c:pt>
                <c:pt idx="1034">
                  <c:v>43819</c:v>
                </c:pt>
                <c:pt idx="1035">
                  <c:v>43822</c:v>
                </c:pt>
                <c:pt idx="1036">
                  <c:v>43823</c:v>
                </c:pt>
                <c:pt idx="1037">
                  <c:v>43824</c:v>
                </c:pt>
                <c:pt idx="1038">
                  <c:v>43825</c:v>
                </c:pt>
                <c:pt idx="1039">
                  <c:v>43826</c:v>
                </c:pt>
                <c:pt idx="1040">
                  <c:v>43829</c:v>
                </c:pt>
                <c:pt idx="1041">
                  <c:v>43830</c:v>
                </c:pt>
                <c:pt idx="1042">
                  <c:v>43831</c:v>
                </c:pt>
                <c:pt idx="1043">
                  <c:v>43832</c:v>
                </c:pt>
                <c:pt idx="1044">
                  <c:v>43833</c:v>
                </c:pt>
                <c:pt idx="1045">
                  <c:v>43836</c:v>
                </c:pt>
                <c:pt idx="1046">
                  <c:v>43837</c:v>
                </c:pt>
                <c:pt idx="1047">
                  <c:v>43838</c:v>
                </c:pt>
                <c:pt idx="1048">
                  <c:v>43839</c:v>
                </c:pt>
                <c:pt idx="1049">
                  <c:v>43840</c:v>
                </c:pt>
                <c:pt idx="1050">
                  <c:v>43843</c:v>
                </c:pt>
                <c:pt idx="1051">
                  <c:v>43844</c:v>
                </c:pt>
                <c:pt idx="1052">
                  <c:v>43845</c:v>
                </c:pt>
                <c:pt idx="1053">
                  <c:v>43846</c:v>
                </c:pt>
                <c:pt idx="1054">
                  <c:v>43847</c:v>
                </c:pt>
                <c:pt idx="1055">
                  <c:v>43850</c:v>
                </c:pt>
                <c:pt idx="1056">
                  <c:v>43851</c:v>
                </c:pt>
                <c:pt idx="1057">
                  <c:v>43852</c:v>
                </c:pt>
                <c:pt idx="1058">
                  <c:v>43853</c:v>
                </c:pt>
                <c:pt idx="1059">
                  <c:v>43854</c:v>
                </c:pt>
                <c:pt idx="1060">
                  <c:v>43857</c:v>
                </c:pt>
                <c:pt idx="1061">
                  <c:v>43858</c:v>
                </c:pt>
                <c:pt idx="1062">
                  <c:v>43859</c:v>
                </c:pt>
                <c:pt idx="1063">
                  <c:v>43860</c:v>
                </c:pt>
                <c:pt idx="1064">
                  <c:v>43861</c:v>
                </c:pt>
                <c:pt idx="1065">
                  <c:v>43864</c:v>
                </c:pt>
                <c:pt idx="1066">
                  <c:v>43865</c:v>
                </c:pt>
                <c:pt idx="1067">
                  <c:v>43866</c:v>
                </c:pt>
                <c:pt idx="1068">
                  <c:v>43867</c:v>
                </c:pt>
                <c:pt idx="1069">
                  <c:v>43868</c:v>
                </c:pt>
                <c:pt idx="1070">
                  <c:v>43871</c:v>
                </c:pt>
                <c:pt idx="1071">
                  <c:v>43872</c:v>
                </c:pt>
                <c:pt idx="1072">
                  <c:v>43873</c:v>
                </c:pt>
                <c:pt idx="1073">
                  <c:v>43874</c:v>
                </c:pt>
                <c:pt idx="1074">
                  <c:v>43875</c:v>
                </c:pt>
                <c:pt idx="1075">
                  <c:v>43878</c:v>
                </c:pt>
                <c:pt idx="1076">
                  <c:v>43879</c:v>
                </c:pt>
                <c:pt idx="1077">
                  <c:v>43880</c:v>
                </c:pt>
                <c:pt idx="1078">
                  <c:v>43881</c:v>
                </c:pt>
                <c:pt idx="1079">
                  <c:v>43882</c:v>
                </c:pt>
                <c:pt idx="1080">
                  <c:v>43885</c:v>
                </c:pt>
                <c:pt idx="1081">
                  <c:v>43886</c:v>
                </c:pt>
                <c:pt idx="1082">
                  <c:v>43887</c:v>
                </c:pt>
                <c:pt idx="1083">
                  <c:v>43888</c:v>
                </c:pt>
                <c:pt idx="1084">
                  <c:v>43889</c:v>
                </c:pt>
                <c:pt idx="1085">
                  <c:v>43892</c:v>
                </c:pt>
                <c:pt idx="1086">
                  <c:v>43893</c:v>
                </c:pt>
                <c:pt idx="1087">
                  <c:v>43894</c:v>
                </c:pt>
                <c:pt idx="1088">
                  <c:v>43895</c:v>
                </c:pt>
                <c:pt idx="1089">
                  <c:v>43896</c:v>
                </c:pt>
                <c:pt idx="1090">
                  <c:v>43899</c:v>
                </c:pt>
                <c:pt idx="1091">
                  <c:v>43900</c:v>
                </c:pt>
                <c:pt idx="1092">
                  <c:v>43901</c:v>
                </c:pt>
                <c:pt idx="1093">
                  <c:v>43902</c:v>
                </c:pt>
                <c:pt idx="1094">
                  <c:v>43903</c:v>
                </c:pt>
                <c:pt idx="1095">
                  <c:v>43906</c:v>
                </c:pt>
                <c:pt idx="1096">
                  <c:v>43907</c:v>
                </c:pt>
                <c:pt idx="1097">
                  <c:v>43908</c:v>
                </c:pt>
                <c:pt idx="1098">
                  <c:v>43909</c:v>
                </c:pt>
                <c:pt idx="1099">
                  <c:v>43910</c:v>
                </c:pt>
                <c:pt idx="1100">
                  <c:v>43913</c:v>
                </c:pt>
                <c:pt idx="1101">
                  <c:v>43914</c:v>
                </c:pt>
                <c:pt idx="1102">
                  <c:v>43915</c:v>
                </c:pt>
                <c:pt idx="1103">
                  <c:v>43916</c:v>
                </c:pt>
                <c:pt idx="1104">
                  <c:v>43917</c:v>
                </c:pt>
                <c:pt idx="1105">
                  <c:v>43920</c:v>
                </c:pt>
                <c:pt idx="1106">
                  <c:v>43921</c:v>
                </c:pt>
                <c:pt idx="1107">
                  <c:v>43922</c:v>
                </c:pt>
                <c:pt idx="1108">
                  <c:v>43923</c:v>
                </c:pt>
                <c:pt idx="1109">
                  <c:v>43924</c:v>
                </c:pt>
                <c:pt idx="1110">
                  <c:v>43927</c:v>
                </c:pt>
                <c:pt idx="1111">
                  <c:v>43928</c:v>
                </c:pt>
                <c:pt idx="1112">
                  <c:v>43929</c:v>
                </c:pt>
                <c:pt idx="1113">
                  <c:v>43930</c:v>
                </c:pt>
                <c:pt idx="1114">
                  <c:v>43931</c:v>
                </c:pt>
                <c:pt idx="1115">
                  <c:v>43934</c:v>
                </c:pt>
                <c:pt idx="1116">
                  <c:v>43935</c:v>
                </c:pt>
                <c:pt idx="1117">
                  <c:v>43936</c:v>
                </c:pt>
                <c:pt idx="1118">
                  <c:v>43937</c:v>
                </c:pt>
                <c:pt idx="1119">
                  <c:v>43938</c:v>
                </c:pt>
                <c:pt idx="1120">
                  <c:v>43941</c:v>
                </c:pt>
                <c:pt idx="1121">
                  <c:v>43942</c:v>
                </c:pt>
                <c:pt idx="1122">
                  <c:v>43943</c:v>
                </c:pt>
                <c:pt idx="1123">
                  <c:v>43944</c:v>
                </c:pt>
                <c:pt idx="1124">
                  <c:v>43945</c:v>
                </c:pt>
                <c:pt idx="1125">
                  <c:v>43948</c:v>
                </c:pt>
                <c:pt idx="1126">
                  <c:v>43949</c:v>
                </c:pt>
                <c:pt idx="1127">
                  <c:v>43950</c:v>
                </c:pt>
                <c:pt idx="1128">
                  <c:v>43951</c:v>
                </c:pt>
                <c:pt idx="1129">
                  <c:v>43952</c:v>
                </c:pt>
                <c:pt idx="1130">
                  <c:v>43955</c:v>
                </c:pt>
                <c:pt idx="1131">
                  <c:v>43956</c:v>
                </c:pt>
                <c:pt idx="1132">
                  <c:v>43957</c:v>
                </c:pt>
                <c:pt idx="1133">
                  <c:v>43958</c:v>
                </c:pt>
                <c:pt idx="1134">
                  <c:v>43959</c:v>
                </c:pt>
                <c:pt idx="1135">
                  <c:v>43962</c:v>
                </c:pt>
                <c:pt idx="1136">
                  <c:v>43963</c:v>
                </c:pt>
                <c:pt idx="1137">
                  <c:v>43964</c:v>
                </c:pt>
                <c:pt idx="1138">
                  <c:v>43965</c:v>
                </c:pt>
                <c:pt idx="1139">
                  <c:v>43966</c:v>
                </c:pt>
                <c:pt idx="1140">
                  <c:v>43969</c:v>
                </c:pt>
                <c:pt idx="1141">
                  <c:v>43970</c:v>
                </c:pt>
                <c:pt idx="1142">
                  <c:v>43971</c:v>
                </c:pt>
                <c:pt idx="1143">
                  <c:v>43972</c:v>
                </c:pt>
                <c:pt idx="1144">
                  <c:v>43973</c:v>
                </c:pt>
                <c:pt idx="1145">
                  <c:v>43976</c:v>
                </c:pt>
                <c:pt idx="1146">
                  <c:v>43977</c:v>
                </c:pt>
                <c:pt idx="1147">
                  <c:v>43978</c:v>
                </c:pt>
                <c:pt idx="1148">
                  <c:v>43979</c:v>
                </c:pt>
                <c:pt idx="1149">
                  <c:v>43980</c:v>
                </c:pt>
                <c:pt idx="1150">
                  <c:v>43983</c:v>
                </c:pt>
                <c:pt idx="1151">
                  <c:v>43984</c:v>
                </c:pt>
                <c:pt idx="1152">
                  <c:v>43985</c:v>
                </c:pt>
                <c:pt idx="1153">
                  <c:v>43986</c:v>
                </c:pt>
                <c:pt idx="1154">
                  <c:v>43987</c:v>
                </c:pt>
                <c:pt idx="1155">
                  <c:v>43990</c:v>
                </c:pt>
                <c:pt idx="1156">
                  <c:v>43991</c:v>
                </c:pt>
                <c:pt idx="1157">
                  <c:v>43992</c:v>
                </c:pt>
                <c:pt idx="1158">
                  <c:v>43993</c:v>
                </c:pt>
                <c:pt idx="1159">
                  <c:v>43994</c:v>
                </c:pt>
                <c:pt idx="1160">
                  <c:v>43997</c:v>
                </c:pt>
                <c:pt idx="1161">
                  <c:v>43998</c:v>
                </c:pt>
                <c:pt idx="1162">
                  <c:v>43999</c:v>
                </c:pt>
                <c:pt idx="1163">
                  <c:v>44000</c:v>
                </c:pt>
                <c:pt idx="1164">
                  <c:v>44001</c:v>
                </c:pt>
                <c:pt idx="1165">
                  <c:v>44004</c:v>
                </c:pt>
                <c:pt idx="1166">
                  <c:v>44005</c:v>
                </c:pt>
                <c:pt idx="1167">
                  <c:v>44006</c:v>
                </c:pt>
                <c:pt idx="1168">
                  <c:v>44007</c:v>
                </c:pt>
                <c:pt idx="1169">
                  <c:v>44008</c:v>
                </c:pt>
                <c:pt idx="1170">
                  <c:v>44011</c:v>
                </c:pt>
                <c:pt idx="1171">
                  <c:v>44012</c:v>
                </c:pt>
                <c:pt idx="1172">
                  <c:v>44013</c:v>
                </c:pt>
                <c:pt idx="1173">
                  <c:v>44014</c:v>
                </c:pt>
                <c:pt idx="1174">
                  <c:v>44015</c:v>
                </c:pt>
                <c:pt idx="1175">
                  <c:v>44018</c:v>
                </c:pt>
                <c:pt idx="1176">
                  <c:v>44019</c:v>
                </c:pt>
                <c:pt idx="1177">
                  <c:v>44020</c:v>
                </c:pt>
                <c:pt idx="1178">
                  <c:v>44021</c:v>
                </c:pt>
                <c:pt idx="1179">
                  <c:v>44022</c:v>
                </c:pt>
                <c:pt idx="1180">
                  <c:v>44025</c:v>
                </c:pt>
                <c:pt idx="1181">
                  <c:v>44026</c:v>
                </c:pt>
                <c:pt idx="1182">
                  <c:v>44027</c:v>
                </c:pt>
                <c:pt idx="1183">
                  <c:v>44028</c:v>
                </c:pt>
                <c:pt idx="1184">
                  <c:v>44029</c:v>
                </c:pt>
                <c:pt idx="1185">
                  <c:v>44032</c:v>
                </c:pt>
                <c:pt idx="1186">
                  <c:v>44033</c:v>
                </c:pt>
                <c:pt idx="1187">
                  <c:v>44034</c:v>
                </c:pt>
                <c:pt idx="1188">
                  <c:v>44035</c:v>
                </c:pt>
                <c:pt idx="1189">
                  <c:v>44036</c:v>
                </c:pt>
                <c:pt idx="1190">
                  <c:v>44039</c:v>
                </c:pt>
                <c:pt idx="1191">
                  <c:v>44040</c:v>
                </c:pt>
                <c:pt idx="1192">
                  <c:v>44041</c:v>
                </c:pt>
                <c:pt idx="1193">
                  <c:v>44042</c:v>
                </c:pt>
                <c:pt idx="1194">
                  <c:v>44043</c:v>
                </c:pt>
                <c:pt idx="1195">
                  <c:v>44046</c:v>
                </c:pt>
                <c:pt idx="1196">
                  <c:v>44047</c:v>
                </c:pt>
                <c:pt idx="1197">
                  <c:v>44048</c:v>
                </c:pt>
                <c:pt idx="1198">
                  <c:v>44049</c:v>
                </c:pt>
                <c:pt idx="1199">
                  <c:v>44050</c:v>
                </c:pt>
                <c:pt idx="1200">
                  <c:v>44053</c:v>
                </c:pt>
                <c:pt idx="1201">
                  <c:v>44054</c:v>
                </c:pt>
                <c:pt idx="1202">
                  <c:v>44055</c:v>
                </c:pt>
                <c:pt idx="1203">
                  <c:v>44056</c:v>
                </c:pt>
                <c:pt idx="1204">
                  <c:v>44057</c:v>
                </c:pt>
                <c:pt idx="1205">
                  <c:v>44060</c:v>
                </c:pt>
                <c:pt idx="1206">
                  <c:v>44061</c:v>
                </c:pt>
                <c:pt idx="1207">
                  <c:v>44062</c:v>
                </c:pt>
                <c:pt idx="1208">
                  <c:v>44063</c:v>
                </c:pt>
                <c:pt idx="1209">
                  <c:v>44064</c:v>
                </c:pt>
                <c:pt idx="1210">
                  <c:v>44067</c:v>
                </c:pt>
                <c:pt idx="1211">
                  <c:v>44068</c:v>
                </c:pt>
                <c:pt idx="1212">
                  <c:v>44069</c:v>
                </c:pt>
                <c:pt idx="1213">
                  <c:v>44070</c:v>
                </c:pt>
                <c:pt idx="1214">
                  <c:v>44071</c:v>
                </c:pt>
                <c:pt idx="1215">
                  <c:v>44074</c:v>
                </c:pt>
                <c:pt idx="1216">
                  <c:v>44075</c:v>
                </c:pt>
                <c:pt idx="1217">
                  <c:v>44076</c:v>
                </c:pt>
                <c:pt idx="1218">
                  <c:v>44077</c:v>
                </c:pt>
                <c:pt idx="1219">
                  <c:v>44078</c:v>
                </c:pt>
                <c:pt idx="1220">
                  <c:v>44081</c:v>
                </c:pt>
                <c:pt idx="1221">
                  <c:v>44082</c:v>
                </c:pt>
                <c:pt idx="1222">
                  <c:v>44083</c:v>
                </c:pt>
                <c:pt idx="1223">
                  <c:v>44084</c:v>
                </c:pt>
                <c:pt idx="1224">
                  <c:v>44085</c:v>
                </c:pt>
                <c:pt idx="1225">
                  <c:v>44088</c:v>
                </c:pt>
                <c:pt idx="1226">
                  <c:v>44089</c:v>
                </c:pt>
                <c:pt idx="1227">
                  <c:v>44090</c:v>
                </c:pt>
                <c:pt idx="1228">
                  <c:v>44091</c:v>
                </c:pt>
                <c:pt idx="1229">
                  <c:v>44092</c:v>
                </c:pt>
                <c:pt idx="1230">
                  <c:v>44095</c:v>
                </c:pt>
                <c:pt idx="1231">
                  <c:v>44096</c:v>
                </c:pt>
                <c:pt idx="1232">
                  <c:v>44097</c:v>
                </c:pt>
                <c:pt idx="1233">
                  <c:v>44098</c:v>
                </c:pt>
                <c:pt idx="1234">
                  <c:v>44099</c:v>
                </c:pt>
                <c:pt idx="1235">
                  <c:v>44102</c:v>
                </c:pt>
                <c:pt idx="1236">
                  <c:v>44103</c:v>
                </c:pt>
                <c:pt idx="1237">
                  <c:v>44104</c:v>
                </c:pt>
                <c:pt idx="1238">
                  <c:v>44105</c:v>
                </c:pt>
                <c:pt idx="1239">
                  <c:v>44106</c:v>
                </c:pt>
                <c:pt idx="1240">
                  <c:v>44109</c:v>
                </c:pt>
                <c:pt idx="1241">
                  <c:v>44110</c:v>
                </c:pt>
                <c:pt idx="1242">
                  <c:v>44111</c:v>
                </c:pt>
                <c:pt idx="1243">
                  <c:v>44112</c:v>
                </c:pt>
                <c:pt idx="1244">
                  <c:v>44113</c:v>
                </c:pt>
                <c:pt idx="1245">
                  <c:v>44116</c:v>
                </c:pt>
                <c:pt idx="1246">
                  <c:v>44117</c:v>
                </c:pt>
                <c:pt idx="1247">
                  <c:v>44118</c:v>
                </c:pt>
                <c:pt idx="1248">
                  <c:v>44119</c:v>
                </c:pt>
                <c:pt idx="1249">
                  <c:v>44120</c:v>
                </c:pt>
                <c:pt idx="1250">
                  <c:v>44123</c:v>
                </c:pt>
                <c:pt idx="1251">
                  <c:v>44124</c:v>
                </c:pt>
                <c:pt idx="1252">
                  <c:v>44125</c:v>
                </c:pt>
                <c:pt idx="1253">
                  <c:v>44126</c:v>
                </c:pt>
                <c:pt idx="1254">
                  <c:v>44127</c:v>
                </c:pt>
                <c:pt idx="1255">
                  <c:v>44130</c:v>
                </c:pt>
                <c:pt idx="1256">
                  <c:v>44131</c:v>
                </c:pt>
                <c:pt idx="1257">
                  <c:v>44132</c:v>
                </c:pt>
                <c:pt idx="1258">
                  <c:v>44133</c:v>
                </c:pt>
                <c:pt idx="1259">
                  <c:v>44134</c:v>
                </c:pt>
                <c:pt idx="1260">
                  <c:v>44137</c:v>
                </c:pt>
                <c:pt idx="1261">
                  <c:v>44138</c:v>
                </c:pt>
                <c:pt idx="1262">
                  <c:v>44139</c:v>
                </c:pt>
                <c:pt idx="1263">
                  <c:v>44140</c:v>
                </c:pt>
                <c:pt idx="1264">
                  <c:v>44141</c:v>
                </c:pt>
                <c:pt idx="1265">
                  <c:v>44144</c:v>
                </c:pt>
                <c:pt idx="1266">
                  <c:v>44145</c:v>
                </c:pt>
                <c:pt idx="1267">
                  <c:v>44146</c:v>
                </c:pt>
                <c:pt idx="1268">
                  <c:v>44147</c:v>
                </c:pt>
                <c:pt idx="1269">
                  <c:v>44148</c:v>
                </c:pt>
                <c:pt idx="1270">
                  <c:v>44151</c:v>
                </c:pt>
                <c:pt idx="1271">
                  <c:v>44152</c:v>
                </c:pt>
                <c:pt idx="1272">
                  <c:v>44153</c:v>
                </c:pt>
                <c:pt idx="1273">
                  <c:v>44154</c:v>
                </c:pt>
                <c:pt idx="1274">
                  <c:v>44155</c:v>
                </c:pt>
                <c:pt idx="1275">
                  <c:v>44158</c:v>
                </c:pt>
                <c:pt idx="1276">
                  <c:v>44159</c:v>
                </c:pt>
                <c:pt idx="1277">
                  <c:v>44160</c:v>
                </c:pt>
                <c:pt idx="1278">
                  <c:v>44161</c:v>
                </c:pt>
                <c:pt idx="1279">
                  <c:v>44162</c:v>
                </c:pt>
                <c:pt idx="1280">
                  <c:v>44165</c:v>
                </c:pt>
                <c:pt idx="1281">
                  <c:v>44166</c:v>
                </c:pt>
                <c:pt idx="1282">
                  <c:v>44167</c:v>
                </c:pt>
                <c:pt idx="1283">
                  <c:v>44168</c:v>
                </c:pt>
                <c:pt idx="1284">
                  <c:v>44169</c:v>
                </c:pt>
                <c:pt idx="1285">
                  <c:v>44172</c:v>
                </c:pt>
                <c:pt idx="1286">
                  <c:v>44173</c:v>
                </c:pt>
                <c:pt idx="1287">
                  <c:v>44174</c:v>
                </c:pt>
                <c:pt idx="1288">
                  <c:v>44175</c:v>
                </c:pt>
                <c:pt idx="1289">
                  <c:v>44176</c:v>
                </c:pt>
                <c:pt idx="1290">
                  <c:v>44179</c:v>
                </c:pt>
                <c:pt idx="1291">
                  <c:v>44180</c:v>
                </c:pt>
                <c:pt idx="1292">
                  <c:v>44181</c:v>
                </c:pt>
                <c:pt idx="1293">
                  <c:v>44182</c:v>
                </c:pt>
                <c:pt idx="1294">
                  <c:v>44183</c:v>
                </c:pt>
                <c:pt idx="1295">
                  <c:v>44186</c:v>
                </c:pt>
                <c:pt idx="1296">
                  <c:v>44187</c:v>
                </c:pt>
                <c:pt idx="1297">
                  <c:v>44188</c:v>
                </c:pt>
                <c:pt idx="1298">
                  <c:v>44189</c:v>
                </c:pt>
                <c:pt idx="1299">
                  <c:v>44190</c:v>
                </c:pt>
                <c:pt idx="1300">
                  <c:v>44193</c:v>
                </c:pt>
                <c:pt idx="1301">
                  <c:v>44194</c:v>
                </c:pt>
                <c:pt idx="1302">
                  <c:v>44195</c:v>
                </c:pt>
                <c:pt idx="1303">
                  <c:v>44196</c:v>
                </c:pt>
                <c:pt idx="1304">
                  <c:v>44197</c:v>
                </c:pt>
                <c:pt idx="1305">
                  <c:v>44200</c:v>
                </c:pt>
                <c:pt idx="1306">
                  <c:v>44201</c:v>
                </c:pt>
                <c:pt idx="1307">
                  <c:v>44202</c:v>
                </c:pt>
                <c:pt idx="1308">
                  <c:v>44203</c:v>
                </c:pt>
                <c:pt idx="1309">
                  <c:v>44204</c:v>
                </c:pt>
                <c:pt idx="1310">
                  <c:v>44207</c:v>
                </c:pt>
                <c:pt idx="1311">
                  <c:v>44208</c:v>
                </c:pt>
                <c:pt idx="1312">
                  <c:v>44209</c:v>
                </c:pt>
                <c:pt idx="1313">
                  <c:v>44210</c:v>
                </c:pt>
                <c:pt idx="1314">
                  <c:v>44211</c:v>
                </c:pt>
                <c:pt idx="1315">
                  <c:v>44214</c:v>
                </c:pt>
                <c:pt idx="1316">
                  <c:v>44215</c:v>
                </c:pt>
                <c:pt idx="1317">
                  <c:v>44216</c:v>
                </c:pt>
                <c:pt idx="1318">
                  <c:v>44217</c:v>
                </c:pt>
                <c:pt idx="1319">
                  <c:v>44218</c:v>
                </c:pt>
                <c:pt idx="1320">
                  <c:v>44221</c:v>
                </c:pt>
                <c:pt idx="1321">
                  <c:v>44222</c:v>
                </c:pt>
                <c:pt idx="1322">
                  <c:v>44223</c:v>
                </c:pt>
                <c:pt idx="1323">
                  <c:v>44224</c:v>
                </c:pt>
                <c:pt idx="1324">
                  <c:v>44225</c:v>
                </c:pt>
                <c:pt idx="1325">
                  <c:v>44228</c:v>
                </c:pt>
                <c:pt idx="1326">
                  <c:v>44229</c:v>
                </c:pt>
                <c:pt idx="1327">
                  <c:v>44230</c:v>
                </c:pt>
                <c:pt idx="1328">
                  <c:v>44231</c:v>
                </c:pt>
                <c:pt idx="1329">
                  <c:v>44232</c:v>
                </c:pt>
                <c:pt idx="1330">
                  <c:v>44235</c:v>
                </c:pt>
                <c:pt idx="1331">
                  <c:v>44236</c:v>
                </c:pt>
                <c:pt idx="1332">
                  <c:v>44237</c:v>
                </c:pt>
                <c:pt idx="1333">
                  <c:v>44238</c:v>
                </c:pt>
                <c:pt idx="1334">
                  <c:v>44239</c:v>
                </c:pt>
                <c:pt idx="1335">
                  <c:v>44242</c:v>
                </c:pt>
                <c:pt idx="1336">
                  <c:v>44243</c:v>
                </c:pt>
                <c:pt idx="1337">
                  <c:v>44244</c:v>
                </c:pt>
                <c:pt idx="1338">
                  <c:v>44245</c:v>
                </c:pt>
                <c:pt idx="1339">
                  <c:v>44246</c:v>
                </c:pt>
                <c:pt idx="1340">
                  <c:v>44249</c:v>
                </c:pt>
                <c:pt idx="1341">
                  <c:v>44250</c:v>
                </c:pt>
                <c:pt idx="1342">
                  <c:v>44251</c:v>
                </c:pt>
                <c:pt idx="1343">
                  <c:v>44252</c:v>
                </c:pt>
                <c:pt idx="1344">
                  <c:v>44253</c:v>
                </c:pt>
                <c:pt idx="1345">
                  <c:v>44256</c:v>
                </c:pt>
                <c:pt idx="1346">
                  <c:v>44257</c:v>
                </c:pt>
                <c:pt idx="1347">
                  <c:v>44258</c:v>
                </c:pt>
                <c:pt idx="1348">
                  <c:v>44259</c:v>
                </c:pt>
                <c:pt idx="1349">
                  <c:v>44260</c:v>
                </c:pt>
                <c:pt idx="1350">
                  <c:v>44263</c:v>
                </c:pt>
                <c:pt idx="1351">
                  <c:v>44264</c:v>
                </c:pt>
                <c:pt idx="1352">
                  <c:v>44265</c:v>
                </c:pt>
                <c:pt idx="1353">
                  <c:v>44266</c:v>
                </c:pt>
                <c:pt idx="1354">
                  <c:v>44267</c:v>
                </c:pt>
                <c:pt idx="1355">
                  <c:v>44270</c:v>
                </c:pt>
                <c:pt idx="1356">
                  <c:v>44271</c:v>
                </c:pt>
                <c:pt idx="1357">
                  <c:v>44272</c:v>
                </c:pt>
                <c:pt idx="1358">
                  <c:v>44273</c:v>
                </c:pt>
                <c:pt idx="1359">
                  <c:v>44274</c:v>
                </c:pt>
                <c:pt idx="1360">
                  <c:v>44277</c:v>
                </c:pt>
                <c:pt idx="1361">
                  <c:v>44278</c:v>
                </c:pt>
                <c:pt idx="1362">
                  <c:v>44279</c:v>
                </c:pt>
                <c:pt idx="1363">
                  <c:v>44280</c:v>
                </c:pt>
                <c:pt idx="1364">
                  <c:v>44281</c:v>
                </c:pt>
                <c:pt idx="1365">
                  <c:v>44284</c:v>
                </c:pt>
                <c:pt idx="1366">
                  <c:v>44285</c:v>
                </c:pt>
                <c:pt idx="1367">
                  <c:v>44286</c:v>
                </c:pt>
                <c:pt idx="1368">
                  <c:v>44287</c:v>
                </c:pt>
                <c:pt idx="1369">
                  <c:v>44288</c:v>
                </c:pt>
                <c:pt idx="1370">
                  <c:v>44291</c:v>
                </c:pt>
                <c:pt idx="1371">
                  <c:v>44292</c:v>
                </c:pt>
                <c:pt idx="1372">
                  <c:v>44293</c:v>
                </c:pt>
                <c:pt idx="1373">
                  <c:v>44294</c:v>
                </c:pt>
                <c:pt idx="1374">
                  <c:v>44295</c:v>
                </c:pt>
                <c:pt idx="1375">
                  <c:v>44298</c:v>
                </c:pt>
                <c:pt idx="1376">
                  <c:v>44299</c:v>
                </c:pt>
                <c:pt idx="1377">
                  <c:v>44300</c:v>
                </c:pt>
                <c:pt idx="1378">
                  <c:v>44301</c:v>
                </c:pt>
                <c:pt idx="1379">
                  <c:v>44302</c:v>
                </c:pt>
                <c:pt idx="1380">
                  <c:v>44305</c:v>
                </c:pt>
                <c:pt idx="1381">
                  <c:v>44306</c:v>
                </c:pt>
                <c:pt idx="1382">
                  <c:v>44307</c:v>
                </c:pt>
                <c:pt idx="1383">
                  <c:v>44308</c:v>
                </c:pt>
                <c:pt idx="1384">
                  <c:v>44309</c:v>
                </c:pt>
                <c:pt idx="1385">
                  <c:v>44312</c:v>
                </c:pt>
                <c:pt idx="1386">
                  <c:v>44313</c:v>
                </c:pt>
                <c:pt idx="1387">
                  <c:v>44314</c:v>
                </c:pt>
                <c:pt idx="1388">
                  <c:v>44315</c:v>
                </c:pt>
                <c:pt idx="1389">
                  <c:v>44316</c:v>
                </c:pt>
                <c:pt idx="1390">
                  <c:v>44319</c:v>
                </c:pt>
                <c:pt idx="1391">
                  <c:v>44320</c:v>
                </c:pt>
                <c:pt idx="1392">
                  <c:v>44321</c:v>
                </c:pt>
                <c:pt idx="1393">
                  <c:v>44322</c:v>
                </c:pt>
                <c:pt idx="1394">
                  <c:v>44323</c:v>
                </c:pt>
                <c:pt idx="1395">
                  <c:v>44326</c:v>
                </c:pt>
                <c:pt idx="1396">
                  <c:v>44327</c:v>
                </c:pt>
                <c:pt idx="1397">
                  <c:v>44328</c:v>
                </c:pt>
                <c:pt idx="1398">
                  <c:v>44329</c:v>
                </c:pt>
                <c:pt idx="1399">
                  <c:v>44330</c:v>
                </c:pt>
                <c:pt idx="1400">
                  <c:v>44333</c:v>
                </c:pt>
                <c:pt idx="1401">
                  <c:v>44334</c:v>
                </c:pt>
                <c:pt idx="1402">
                  <c:v>44335</c:v>
                </c:pt>
                <c:pt idx="1403">
                  <c:v>44336</c:v>
                </c:pt>
                <c:pt idx="1404">
                  <c:v>44337</c:v>
                </c:pt>
                <c:pt idx="1405">
                  <c:v>44340</c:v>
                </c:pt>
                <c:pt idx="1406">
                  <c:v>44341</c:v>
                </c:pt>
                <c:pt idx="1407">
                  <c:v>44342</c:v>
                </c:pt>
                <c:pt idx="1408">
                  <c:v>44343</c:v>
                </c:pt>
                <c:pt idx="1409">
                  <c:v>44344</c:v>
                </c:pt>
                <c:pt idx="1410">
                  <c:v>44347</c:v>
                </c:pt>
                <c:pt idx="1411">
                  <c:v>44348</c:v>
                </c:pt>
                <c:pt idx="1412">
                  <c:v>44349</c:v>
                </c:pt>
                <c:pt idx="1413">
                  <c:v>44350</c:v>
                </c:pt>
                <c:pt idx="1414">
                  <c:v>44351</c:v>
                </c:pt>
                <c:pt idx="1415">
                  <c:v>44354</c:v>
                </c:pt>
                <c:pt idx="1416">
                  <c:v>44355</c:v>
                </c:pt>
                <c:pt idx="1417">
                  <c:v>44356</c:v>
                </c:pt>
                <c:pt idx="1418">
                  <c:v>44357</c:v>
                </c:pt>
                <c:pt idx="1419">
                  <c:v>44358</c:v>
                </c:pt>
                <c:pt idx="1420">
                  <c:v>44361</c:v>
                </c:pt>
                <c:pt idx="1421">
                  <c:v>44362</c:v>
                </c:pt>
                <c:pt idx="1422">
                  <c:v>44363</c:v>
                </c:pt>
                <c:pt idx="1423">
                  <c:v>44364</c:v>
                </c:pt>
                <c:pt idx="1424">
                  <c:v>44365</c:v>
                </c:pt>
                <c:pt idx="1425">
                  <c:v>44368</c:v>
                </c:pt>
                <c:pt idx="1426">
                  <c:v>44369</c:v>
                </c:pt>
                <c:pt idx="1427">
                  <c:v>44370</c:v>
                </c:pt>
                <c:pt idx="1428">
                  <c:v>44371</c:v>
                </c:pt>
                <c:pt idx="1429">
                  <c:v>44372</c:v>
                </c:pt>
                <c:pt idx="1430">
                  <c:v>44375</c:v>
                </c:pt>
                <c:pt idx="1431">
                  <c:v>44376</c:v>
                </c:pt>
                <c:pt idx="1432">
                  <c:v>44377</c:v>
                </c:pt>
                <c:pt idx="1433">
                  <c:v>44378</c:v>
                </c:pt>
                <c:pt idx="1434">
                  <c:v>44379</c:v>
                </c:pt>
                <c:pt idx="1435">
                  <c:v>44382</c:v>
                </c:pt>
                <c:pt idx="1436">
                  <c:v>44383</c:v>
                </c:pt>
                <c:pt idx="1437">
                  <c:v>44384</c:v>
                </c:pt>
                <c:pt idx="1438">
                  <c:v>44385</c:v>
                </c:pt>
                <c:pt idx="1439">
                  <c:v>44386</c:v>
                </c:pt>
                <c:pt idx="1440">
                  <c:v>44389</c:v>
                </c:pt>
                <c:pt idx="1441">
                  <c:v>44390</c:v>
                </c:pt>
                <c:pt idx="1442">
                  <c:v>44391</c:v>
                </c:pt>
                <c:pt idx="1443">
                  <c:v>44392</c:v>
                </c:pt>
                <c:pt idx="1444">
                  <c:v>44393</c:v>
                </c:pt>
                <c:pt idx="1445">
                  <c:v>44396</c:v>
                </c:pt>
                <c:pt idx="1446">
                  <c:v>44397</c:v>
                </c:pt>
                <c:pt idx="1447">
                  <c:v>44398</c:v>
                </c:pt>
                <c:pt idx="1448">
                  <c:v>44399</c:v>
                </c:pt>
                <c:pt idx="1449">
                  <c:v>44400</c:v>
                </c:pt>
                <c:pt idx="1450">
                  <c:v>44403</c:v>
                </c:pt>
                <c:pt idx="1451">
                  <c:v>44404</c:v>
                </c:pt>
                <c:pt idx="1452">
                  <c:v>44405</c:v>
                </c:pt>
                <c:pt idx="1453">
                  <c:v>44406</c:v>
                </c:pt>
                <c:pt idx="1454">
                  <c:v>44407</c:v>
                </c:pt>
                <c:pt idx="1455">
                  <c:v>44410</c:v>
                </c:pt>
                <c:pt idx="1456">
                  <c:v>44411</c:v>
                </c:pt>
                <c:pt idx="1457">
                  <c:v>44412</c:v>
                </c:pt>
                <c:pt idx="1458">
                  <c:v>44413</c:v>
                </c:pt>
                <c:pt idx="1459">
                  <c:v>44414</c:v>
                </c:pt>
                <c:pt idx="1460">
                  <c:v>44417</c:v>
                </c:pt>
                <c:pt idx="1461">
                  <c:v>44418</c:v>
                </c:pt>
                <c:pt idx="1462">
                  <c:v>44419</c:v>
                </c:pt>
                <c:pt idx="1463">
                  <c:v>44420</c:v>
                </c:pt>
                <c:pt idx="1464">
                  <c:v>44421</c:v>
                </c:pt>
                <c:pt idx="1465">
                  <c:v>44424</c:v>
                </c:pt>
                <c:pt idx="1466">
                  <c:v>44425</c:v>
                </c:pt>
                <c:pt idx="1467">
                  <c:v>44426</c:v>
                </c:pt>
                <c:pt idx="1468">
                  <c:v>44427</c:v>
                </c:pt>
                <c:pt idx="1469">
                  <c:v>44428</c:v>
                </c:pt>
                <c:pt idx="1470">
                  <c:v>44431</c:v>
                </c:pt>
                <c:pt idx="1471">
                  <c:v>44432</c:v>
                </c:pt>
                <c:pt idx="1472">
                  <c:v>44433</c:v>
                </c:pt>
                <c:pt idx="1473">
                  <c:v>44434</c:v>
                </c:pt>
                <c:pt idx="1474">
                  <c:v>44435</c:v>
                </c:pt>
                <c:pt idx="1475">
                  <c:v>44438</c:v>
                </c:pt>
                <c:pt idx="1476">
                  <c:v>44439</c:v>
                </c:pt>
                <c:pt idx="1477">
                  <c:v>44440</c:v>
                </c:pt>
                <c:pt idx="1478">
                  <c:v>44441</c:v>
                </c:pt>
                <c:pt idx="1479">
                  <c:v>44442</c:v>
                </c:pt>
                <c:pt idx="1480">
                  <c:v>44445</c:v>
                </c:pt>
                <c:pt idx="1481">
                  <c:v>44446</c:v>
                </c:pt>
                <c:pt idx="1482">
                  <c:v>44447</c:v>
                </c:pt>
                <c:pt idx="1483">
                  <c:v>44448</c:v>
                </c:pt>
                <c:pt idx="1484">
                  <c:v>44449</c:v>
                </c:pt>
                <c:pt idx="1485">
                  <c:v>44452</c:v>
                </c:pt>
                <c:pt idx="1486">
                  <c:v>44453</c:v>
                </c:pt>
                <c:pt idx="1487">
                  <c:v>44454</c:v>
                </c:pt>
                <c:pt idx="1488">
                  <c:v>44455</c:v>
                </c:pt>
                <c:pt idx="1489">
                  <c:v>44456</c:v>
                </c:pt>
                <c:pt idx="1490">
                  <c:v>44459</c:v>
                </c:pt>
                <c:pt idx="1491">
                  <c:v>44460</c:v>
                </c:pt>
                <c:pt idx="1492">
                  <c:v>44461</c:v>
                </c:pt>
                <c:pt idx="1493">
                  <c:v>44462</c:v>
                </c:pt>
                <c:pt idx="1494">
                  <c:v>44463</c:v>
                </c:pt>
                <c:pt idx="1495">
                  <c:v>44466</c:v>
                </c:pt>
                <c:pt idx="1496">
                  <c:v>44467</c:v>
                </c:pt>
                <c:pt idx="1497">
                  <c:v>44468</c:v>
                </c:pt>
                <c:pt idx="1498">
                  <c:v>44469</c:v>
                </c:pt>
                <c:pt idx="1499">
                  <c:v>44470</c:v>
                </c:pt>
                <c:pt idx="1500">
                  <c:v>44473</c:v>
                </c:pt>
                <c:pt idx="1501">
                  <c:v>44474</c:v>
                </c:pt>
                <c:pt idx="1502">
                  <c:v>44475</c:v>
                </c:pt>
                <c:pt idx="1503">
                  <c:v>44476</c:v>
                </c:pt>
                <c:pt idx="1504">
                  <c:v>44477</c:v>
                </c:pt>
                <c:pt idx="1505">
                  <c:v>44480</c:v>
                </c:pt>
                <c:pt idx="1506">
                  <c:v>44481</c:v>
                </c:pt>
                <c:pt idx="1507">
                  <c:v>44482</c:v>
                </c:pt>
                <c:pt idx="1508">
                  <c:v>44483</c:v>
                </c:pt>
                <c:pt idx="1509">
                  <c:v>44484</c:v>
                </c:pt>
                <c:pt idx="1510">
                  <c:v>44487</c:v>
                </c:pt>
                <c:pt idx="1511">
                  <c:v>44488</c:v>
                </c:pt>
                <c:pt idx="1512">
                  <c:v>44489</c:v>
                </c:pt>
                <c:pt idx="1513">
                  <c:v>44490</c:v>
                </c:pt>
                <c:pt idx="1514">
                  <c:v>44491</c:v>
                </c:pt>
                <c:pt idx="1515">
                  <c:v>44494</c:v>
                </c:pt>
                <c:pt idx="1516">
                  <c:v>44495</c:v>
                </c:pt>
                <c:pt idx="1517">
                  <c:v>44496</c:v>
                </c:pt>
                <c:pt idx="1518">
                  <c:v>44497</c:v>
                </c:pt>
                <c:pt idx="1519">
                  <c:v>44498</c:v>
                </c:pt>
                <c:pt idx="1520">
                  <c:v>44501</c:v>
                </c:pt>
                <c:pt idx="1521">
                  <c:v>44502</c:v>
                </c:pt>
                <c:pt idx="1522">
                  <c:v>44503</c:v>
                </c:pt>
                <c:pt idx="1523">
                  <c:v>44504</c:v>
                </c:pt>
                <c:pt idx="1524">
                  <c:v>44505</c:v>
                </c:pt>
                <c:pt idx="1525">
                  <c:v>44508</c:v>
                </c:pt>
                <c:pt idx="1526">
                  <c:v>44509</c:v>
                </c:pt>
                <c:pt idx="1527">
                  <c:v>44510</c:v>
                </c:pt>
                <c:pt idx="1528">
                  <c:v>44511</c:v>
                </c:pt>
                <c:pt idx="1529">
                  <c:v>44512</c:v>
                </c:pt>
                <c:pt idx="1530">
                  <c:v>44515</c:v>
                </c:pt>
                <c:pt idx="1531">
                  <c:v>44516</c:v>
                </c:pt>
                <c:pt idx="1532">
                  <c:v>44517</c:v>
                </c:pt>
                <c:pt idx="1533">
                  <c:v>44518</c:v>
                </c:pt>
                <c:pt idx="1534">
                  <c:v>44519</c:v>
                </c:pt>
                <c:pt idx="1535">
                  <c:v>44522</c:v>
                </c:pt>
                <c:pt idx="1536">
                  <c:v>44523</c:v>
                </c:pt>
                <c:pt idx="1537">
                  <c:v>44524</c:v>
                </c:pt>
                <c:pt idx="1538">
                  <c:v>44525</c:v>
                </c:pt>
                <c:pt idx="1539">
                  <c:v>44526</c:v>
                </c:pt>
                <c:pt idx="1540">
                  <c:v>44529</c:v>
                </c:pt>
                <c:pt idx="1541">
                  <c:v>44530</c:v>
                </c:pt>
                <c:pt idx="1542">
                  <c:v>44531</c:v>
                </c:pt>
                <c:pt idx="1543">
                  <c:v>44532</c:v>
                </c:pt>
                <c:pt idx="1544">
                  <c:v>44533</c:v>
                </c:pt>
                <c:pt idx="1545">
                  <c:v>44536</c:v>
                </c:pt>
                <c:pt idx="1546">
                  <c:v>44537</c:v>
                </c:pt>
                <c:pt idx="1547">
                  <c:v>44538</c:v>
                </c:pt>
                <c:pt idx="1548">
                  <c:v>44539</c:v>
                </c:pt>
                <c:pt idx="1549">
                  <c:v>44540</c:v>
                </c:pt>
                <c:pt idx="1550">
                  <c:v>44543</c:v>
                </c:pt>
                <c:pt idx="1551">
                  <c:v>44544</c:v>
                </c:pt>
                <c:pt idx="1552">
                  <c:v>44545</c:v>
                </c:pt>
                <c:pt idx="1553">
                  <c:v>44546</c:v>
                </c:pt>
                <c:pt idx="1554">
                  <c:v>44547</c:v>
                </c:pt>
                <c:pt idx="1555">
                  <c:v>44550</c:v>
                </c:pt>
                <c:pt idx="1556">
                  <c:v>44551</c:v>
                </c:pt>
                <c:pt idx="1557">
                  <c:v>44552</c:v>
                </c:pt>
                <c:pt idx="1558">
                  <c:v>44553</c:v>
                </c:pt>
                <c:pt idx="1559">
                  <c:v>44554</c:v>
                </c:pt>
                <c:pt idx="1560">
                  <c:v>44557</c:v>
                </c:pt>
                <c:pt idx="1561">
                  <c:v>44558</c:v>
                </c:pt>
                <c:pt idx="1562">
                  <c:v>44559</c:v>
                </c:pt>
                <c:pt idx="1563">
                  <c:v>44560</c:v>
                </c:pt>
                <c:pt idx="1564">
                  <c:v>44561</c:v>
                </c:pt>
                <c:pt idx="1565">
                  <c:v>44564</c:v>
                </c:pt>
                <c:pt idx="1566">
                  <c:v>44565</c:v>
                </c:pt>
                <c:pt idx="1567">
                  <c:v>44566</c:v>
                </c:pt>
                <c:pt idx="1568">
                  <c:v>44567</c:v>
                </c:pt>
                <c:pt idx="1569">
                  <c:v>44568</c:v>
                </c:pt>
                <c:pt idx="1570">
                  <c:v>44571</c:v>
                </c:pt>
                <c:pt idx="1571">
                  <c:v>44572</c:v>
                </c:pt>
                <c:pt idx="1572">
                  <c:v>44573</c:v>
                </c:pt>
                <c:pt idx="1573">
                  <c:v>44574</c:v>
                </c:pt>
                <c:pt idx="1574">
                  <c:v>44575</c:v>
                </c:pt>
                <c:pt idx="1575">
                  <c:v>44578</c:v>
                </c:pt>
                <c:pt idx="1576">
                  <c:v>44579</c:v>
                </c:pt>
                <c:pt idx="1577">
                  <c:v>44580</c:v>
                </c:pt>
                <c:pt idx="1578">
                  <c:v>44581</c:v>
                </c:pt>
                <c:pt idx="1579">
                  <c:v>44582</c:v>
                </c:pt>
                <c:pt idx="1580">
                  <c:v>44585</c:v>
                </c:pt>
                <c:pt idx="1581">
                  <c:v>44586</c:v>
                </c:pt>
                <c:pt idx="1582">
                  <c:v>44587</c:v>
                </c:pt>
                <c:pt idx="1583">
                  <c:v>44588</c:v>
                </c:pt>
                <c:pt idx="1584">
                  <c:v>44589</c:v>
                </c:pt>
                <c:pt idx="1585">
                  <c:v>44592</c:v>
                </c:pt>
                <c:pt idx="1586">
                  <c:v>44593</c:v>
                </c:pt>
                <c:pt idx="1587">
                  <c:v>44594</c:v>
                </c:pt>
                <c:pt idx="1588">
                  <c:v>44595</c:v>
                </c:pt>
                <c:pt idx="1589">
                  <c:v>44596</c:v>
                </c:pt>
                <c:pt idx="1590">
                  <c:v>44599</c:v>
                </c:pt>
                <c:pt idx="1591">
                  <c:v>44600</c:v>
                </c:pt>
                <c:pt idx="1592">
                  <c:v>44601</c:v>
                </c:pt>
                <c:pt idx="1593">
                  <c:v>44602</c:v>
                </c:pt>
                <c:pt idx="1594">
                  <c:v>44603</c:v>
                </c:pt>
                <c:pt idx="1595">
                  <c:v>44606</c:v>
                </c:pt>
                <c:pt idx="1596">
                  <c:v>44607</c:v>
                </c:pt>
                <c:pt idx="1597">
                  <c:v>44608</c:v>
                </c:pt>
                <c:pt idx="1598">
                  <c:v>44609</c:v>
                </c:pt>
                <c:pt idx="1599">
                  <c:v>44610</c:v>
                </c:pt>
                <c:pt idx="1600">
                  <c:v>44613</c:v>
                </c:pt>
                <c:pt idx="1601">
                  <c:v>44614</c:v>
                </c:pt>
                <c:pt idx="1602">
                  <c:v>44615</c:v>
                </c:pt>
                <c:pt idx="1603">
                  <c:v>44616</c:v>
                </c:pt>
                <c:pt idx="1604">
                  <c:v>44617</c:v>
                </c:pt>
                <c:pt idx="1605">
                  <c:v>44620</c:v>
                </c:pt>
                <c:pt idx="1606">
                  <c:v>44621</c:v>
                </c:pt>
                <c:pt idx="1607">
                  <c:v>44622</c:v>
                </c:pt>
                <c:pt idx="1608">
                  <c:v>44623</c:v>
                </c:pt>
                <c:pt idx="1609">
                  <c:v>44624</c:v>
                </c:pt>
                <c:pt idx="1610">
                  <c:v>44627</c:v>
                </c:pt>
                <c:pt idx="1611">
                  <c:v>44628</c:v>
                </c:pt>
                <c:pt idx="1612">
                  <c:v>44629</c:v>
                </c:pt>
                <c:pt idx="1613">
                  <c:v>44630</c:v>
                </c:pt>
                <c:pt idx="1614">
                  <c:v>44631</c:v>
                </c:pt>
                <c:pt idx="1615">
                  <c:v>44634</c:v>
                </c:pt>
                <c:pt idx="1616">
                  <c:v>44635</c:v>
                </c:pt>
                <c:pt idx="1617">
                  <c:v>44636</c:v>
                </c:pt>
                <c:pt idx="1618">
                  <c:v>44637</c:v>
                </c:pt>
                <c:pt idx="1619">
                  <c:v>44638</c:v>
                </c:pt>
                <c:pt idx="1620">
                  <c:v>44641</c:v>
                </c:pt>
                <c:pt idx="1621">
                  <c:v>44642</c:v>
                </c:pt>
                <c:pt idx="1622">
                  <c:v>44643</c:v>
                </c:pt>
                <c:pt idx="1623">
                  <c:v>44644</c:v>
                </c:pt>
                <c:pt idx="1624">
                  <c:v>44645</c:v>
                </c:pt>
                <c:pt idx="1625">
                  <c:v>44648</c:v>
                </c:pt>
                <c:pt idx="1626">
                  <c:v>44649</c:v>
                </c:pt>
                <c:pt idx="1627">
                  <c:v>44650</c:v>
                </c:pt>
                <c:pt idx="1628">
                  <c:v>44651</c:v>
                </c:pt>
                <c:pt idx="1629">
                  <c:v>44652</c:v>
                </c:pt>
                <c:pt idx="1630">
                  <c:v>44655</c:v>
                </c:pt>
                <c:pt idx="1631">
                  <c:v>44656</c:v>
                </c:pt>
                <c:pt idx="1632">
                  <c:v>44657</c:v>
                </c:pt>
                <c:pt idx="1633">
                  <c:v>44658</c:v>
                </c:pt>
              </c:numCache>
            </c:numRef>
          </c:cat>
          <c:val>
            <c:numRef>
              <c:f>'FRED Graph'!$D$12:$D$1645</c:f>
              <c:numCache>
                <c:formatCode>0.00</c:formatCode>
                <c:ptCount val="1634"/>
                <c:pt idx="0">
                  <c:v>2.2400000000000002</c:v>
                </c:pt>
                <c:pt idx="1">
                  <c:v>2.25</c:v>
                </c:pt>
                <c:pt idx="2">
                  <c:v>2.1800000000000002</c:v>
                </c:pt>
                <c:pt idx="3">
                  <c:v>2.16</c:v>
                </c:pt>
                <c:pt idx="4">
                  <c:v>2.13</c:v>
                </c:pt>
                <c:pt idx="5">
                  <c:v>2.17</c:v>
                </c:pt>
                <c:pt idx="6">
                  <c:v>2.12</c:v>
                </c:pt>
                <c:pt idx="7">
                  <c:v>2.08</c:v>
                </c:pt>
                <c:pt idx="8">
                  <c:v>2.1</c:v>
                </c:pt>
                <c:pt idx="9">
                  <c:v>2.0299999999999998</c:v>
                </c:pt>
                <c:pt idx="10" formatCode="General">
                  <c:v>#N/A</c:v>
                </c:pt>
                <c:pt idx="11">
                  <c:v>2.06</c:v>
                </c:pt>
                <c:pt idx="12">
                  <c:v>2.0099999999999998</c:v>
                </c:pt>
                <c:pt idx="13">
                  <c:v>2.02</c:v>
                </c:pt>
                <c:pt idx="14">
                  <c:v>2.0699999999999998</c:v>
                </c:pt>
                <c:pt idx="15">
                  <c:v>2.0299999999999998</c:v>
                </c:pt>
                <c:pt idx="16">
                  <c:v>2.0099999999999998</c:v>
                </c:pt>
                <c:pt idx="17">
                  <c:v>2.02</c:v>
                </c:pt>
                <c:pt idx="18">
                  <c:v>2</c:v>
                </c:pt>
                <c:pt idx="19">
                  <c:v>1.94</c:v>
                </c:pt>
                <c:pt idx="20">
                  <c:v>1.97</c:v>
                </c:pt>
                <c:pt idx="21">
                  <c:v>1.87</c:v>
                </c:pt>
                <c:pt idx="22">
                  <c:v>1.88</c:v>
                </c:pt>
                <c:pt idx="23">
                  <c:v>1.87</c:v>
                </c:pt>
                <c:pt idx="24">
                  <c:v>1.86</c:v>
                </c:pt>
                <c:pt idx="25">
                  <c:v>1.75</c:v>
                </c:pt>
                <c:pt idx="26">
                  <c:v>1.74</c:v>
                </c:pt>
                <c:pt idx="27">
                  <c:v>1.71</c:v>
                </c:pt>
                <c:pt idx="28">
                  <c:v>1.63</c:v>
                </c:pt>
                <c:pt idx="29">
                  <c:v>1.74</c:v>
                </c:pt>
                <c:pt idx="30" formatCode="General">
                  <c:v>#N/A</c:v>
                </c:pt>
                <c:pt idx="31">
                  <c:v>1.78</c:v>
                </c:pt>
                <c:pt idx="32">
                  <c:v>1.81</c:v>
                </c:pt>
                <c:pt idx="33">
                  <c:v>1.75</c:v>
                </c:pt>
                <c:pt idx="34">
                  <c:v>1.76</c:v>
                </c:pt>
                <c:pt idx="35">
                  <c:v>1.77</c:v>
                </c:pt>
                <c:pt idx="36">
                  <c:v>1.74</c:v>
                </c:pt>
                <c:pt idx="37">
                  <c:v>1.75</c:v>
                </c:pt>
                <c:pt idx="38">
                  <c:v>1.71</c:v>
                </c:pt>
                <c:pt idx="39">
                  <c:v>1.76</c:v>
                </c:pt>
                <c:pt idx="40">
                  <c:v>1.74</c:v>
                </c:pt>
                <c:pt idx="41">
                  <c:v>1.83</c:v>
                </c:pt>
                <c:pt idx="42">
                  <c:v>1.84</c:v>
                </c:pt>
                <c:pt idx="43">
                  <c:v>1.83</c:v>
                </c:pt>
                <c:pt idx="44">
                  <c:v>1.88</c:v>
                </c:pt>
                <c:pt idx="45">
                  <c:v>1.91</c:v>
                </c:pt>
                <c:pt idx="46">
                  <c:v>1.83</c:v>
                </c:pt>
                <c:pt idx="47">
                  <c:v>1.9</c:v>
                </c:pt>
                <c:pt idx="48">
                  <c:v>1.93</c:v>
                </c:pt>
                <c:pt idx="49">
                  <c:v>1.98</c:v>
                </c:pt>
                <c:pt idx="50">
                  <c:v>1.97</c:v>
                </c:pt>
                <c:pt idx="51">
                  <c:v>1.97</c:v>
                </c:pt>
                <c:pt idx="52">
                  <c:v>1.94</c:v>
                </c:pt>
                <c:pt idx="53">
                  <c:v>1.91</c:v>
                </c:pt>
                <c:pt idx="54">
                  <c:v>1.88</c:v>
                </c:pt>
                <c:pt idx="55">
                  <c:v>1.92</c:v>
                </c:pt>
                <c:pt idx="56">
                  <c:v>1.94</c:v>
                </c:pt>
                <c:pt idx="57">
                  <c:v>1.88</c:v>
                </c:pt>
                <c:pt idx="58">
                  <c:v>1.91</c:v>
                </c:pt>
                <c:pt idx="59" formatCode="General">
                  <c:v>#N/A</c:v>
                </c:pt>
                <c:pt idx="60">
                  <c:v>1.89</c:v>
                </c:pt>
                <c:pt idx="61">
                  <c:v>1.81</c:v>
                </c:pt>
                <c:pt idx="62">
                  <c:v>1.83</c:v>
                </c:pt>
                <c:pt idx="63">
                  <c:v>1.78</c:v>
                </c:pt>
                <c:pt idx="64">
                  <c:v>1.79</c:v>
                </c:pt>
                <c:pt idx="65">
                  <c:v>1.78</c:v>
                </c:pt>
                <c:pt idx="66">
                  <c:v>1.73</c:v>
                </c:pt>
                <c:pt idx="67">
                  <c:v>1.76</c:v>
                </c:pt>
                <c:pt idx="68">
                  <c:v>1.7</c:v>
                </c:pt>
                <c:pt idx="69">
                  <c:v>1.72</c:v>
                </c:pt>
                <c:pt idx="70">
                  <c:v>1.73</c:v>
                </c:pt>
                <c:pt idx="71">
                  <c:v>1.79</c:v>
                </c:pt>
                <c:pt idx="72">
                  <c:v>1.77</c:v>
                </c:pt>
                <c:pt idx="73">
                  <c:v>1.8</c:v>
                </c:pt>
                <c:pt idx="74">
                  <c:v>1.76</c:v>
                </c:pt>
                <c:pt idx="75">
                  <c:v>1.78</c:v>
                </c:pt>
                <c:pt idx="76">
                  <c:v>1.79</c:v>
                </c:pt>
                <c:pt idx="77">
                  <c:v>1.85</c:v>
                </c:pt>
                <c:pt idx="78">
                  <c:v>1.88</c:v>
                </c:pt>
                <c:pt idx="79">
                  <c:v>1.89</c:v>
                </c:pt>
                <c:pt idx="80">
                  <c:v>1.91</c:v>
                </c:pt>
                <c:pt idx="81">
                  <c:v>1.94</c:v>
                </c:pt>
                <c:pt idx="82">
                  <c:v>1.87</c:v>
                </c:pt>
                <c:pt idx="83">
                  <c:v>1.84</c:v>
                </c:pt>
                <c:pt idx="84">
                  <c:v>1.83</c:v>
                </c:pt>
                <c:pt idx="85">
                  <c:v>1.88</c:v>
                </c:pt>
                <c:pt idx="86">
                  <c:v>1.81</c:v>
                </c:pt>
                <c:pt idx="87">
                  <c:v>1.79</c:v>
                </c:pt>
                <c:pt idx="88">
                  <c:v>1.76</c:v>
                </c:pt>
                <c:pt idx="89">
                  <c:v>1.79</c:v>
                </c:pt>
                <c:pt idx="90">
                  <c:v>1.77</c:v>
                </c:pt>
                <c:pt idx="91">
                  <c:v>1.77</c:v>
                </c:pt>
                <c:pt idx="92">
                  <c:v>1.73</c:v>
                </c:pt>
                <c:pt idx="93">
                  <c:v>1.75</c:v>
                </c:pt>
                <c:pt idx="94">
                  <c:v>1.71</c:v>
                </c:pt>
                <c:pt idx="95">
                  <c:v>1.75</c:v>
                </c:pt>
                <c:pt idx="96">
                  <c:v>1.76</c:v>
                </c:pt>
                <c:pt idx="97">
                  <c:v>1.87</c:v>
                </c:pt>
                <c:pt idx="98">
                  <c:v>1.85</c:v>
                </c:pt>
                <c:pt idx="99">
                  <c:v>1.85</c:v>
                </c:pt>
                <c:pt idx="100">
                  <c:v>1.84</c:v>
                </c:pt>
                <c:pt idx="101">
                  <c:v>1.86</c:v>
                </c:pt>
                <c:pt idx="102">
                  <c:v>1.87</c:v>
                </c:pt>
                <c:pt idx="103">
                  <c:v>1.83</c:v>
                </c:pt>
                <c:pt idx="104">
                  <c:v>1.85</c:v>
                </c:pt>
                <c:pt idx="105" formatCode="General">
                  <c:v>#N/A</c:v>
                </c:pt>
                <c:pt idx="106">
                  <c:v>1.84</c:v>
                </c:pt>
                <c:pt idx="107">
                  <c:v>1.85</c:v>
                </c:pt>
                <c:pt idx="108">
                  <c:v>1.81</c:v>
                </c:pt>
                <c:pt idx="109">
                  <c:v>1.71</c:v>
                </c:pt>
                <c:pt idx="110">
                  <c:v>1.73</c:v>
                </c:pt>
                <c:pt idx="111">
                  <c:v>1.72</c:v>
                </c:pt>
                <c:pt idx="112">
                  <c:v>1.71</c:v>
                </c:pt>
                <c:pt idx="113">
                  <c:v>1.68</c:v>
                </c:pt>
                <c:pt idx="114">
                  <c:v>1.64</c:v>
                </c:pt>
                <c:pt idx="115">
                  <c:v>1.62</c:v>
                </c:pt>
                <c:pt idx="116">
                  <c:v>1.62</c:v>
                </c:pt>
                <c:pt idx="117">
                  <c:v>1.6</c:v>
                </c:pt>
                <c:pt idx="118">
                  <c:v>1.57</c:v>
                </c:pt>
                <c:pt idx="119">
                  <c:v>1.62</c:v>
                </c:pt>
                <c:pt idx="120">
                  <c:v>1.67</c:v>
                </c:pt>
                <c:pt idx="121">
                  <c:v>1.71</c:v>
                </c:pt>
                <c:pt idx="122">
                  <c:v>1.69</c:v>
                </c:pt>
                <c:pt idx="123">
                  <c:v>1.74</c:v>
                </c:pt>
                <c:pt idx="124">
                  <c:v>1.57</c:v>
                </c:pt>
                <c:pt idx="125">
                  <c:v>1.46</c:v>
                </c:pt>
                <c:pt idx="126">
                  <c:v>1.46</c:v>
                </c:pt>
                <c:pt idx="127">
                  <c:v>1.5</c:v>
                </c:pt>
                <c:pt idx="128">
                  <c:v>1.49</c:v>
                </c:pt>
                <c:pt idx="129">
                  <c:v>1.46</c:v>
                </c:pt>
                <c:pt idx="130" formatCode="General">
                  <c:v>#N/A</c:v>
                </c:pt>
                <c:pt idx="131">
                  <c:v>1.37</c:v>
                </c:pt>
                <c:pt idx="132">
                  <c:v>1.38</c:v>
                </c:pt>
                <c:pt idx="133">
                  <c:v>1.4</c:v>
                </c:pt>
                <c:pt idx="134">
                  <c:v>1.37</c:v>
                </c:pt>
                <c:pt idx="135">
                  <c:v>1.43</c:v>
                </c:pt>
                <c:pt idx="136">
                  <c:v>1.53</c:v>
                </c:pt>
                <c:pt idx="137">
                  <c:v>1.48</c:v>
                </c:pt>
                <c:pt idx="138">
                  <c:v>1.53</c:v>
                </c:pt>
                <c:pt idx="139">
                  <c:v>1.6</c:v>
                </c:pt>
                <c:pt idx="140">
                  <c:v>1.59</c:v>
                </c:pt>
                <c:pt idx="141">
                  <c:v>1.56</c:v>
                </c:pt>
                <c:pt idx="142">
                  <c:v>1.59</c:v>
                </c:pt>
                <c:pt idx="143">
                  <c:v>1.57</c:v>
                </c:pt>
                <c:pt idx="144">
                  <c:v>1.57</c:v>
                </c:pt>
                <c:pt idx="145">
                  <c:v>1.58</c:v>
                </c:pt>
                <c:pt idx="146">
                  <c:v>1.57</c:v>
                </c:pt>
                <c:pt idx="147">
                  <c:v>1.52</c:v>
                </c:pt>
                <c:pt idx="148">
                  <c:v>1.52</c:v>
                </c:pt>
                <c:pt idx="149">
                  <c:v>1.46</c:v>
                </c:pt>
                <c:pt idx="150">
                  <c:v>1.51</c:v>
                </c:pt>
                <c:pt idx="151">
                  <c:v>1.55</c:v>
                </c:pt>
                <c:pt idx="152">
                  <c:v>1.55</c:v>
                </c:pt>
                <c:pt idx="153">
                  <c:v>1.51</c:v>
                </c:pt>
                <c:pt idx="154">
                  <c:v>1.59</c:v>
                </c:pt>
                <c:pt idx="155">
                  <c:v>1.59</c:v>
                </c:pt>
                <c:pt idx="156">
                  <c:v>1.55</c:v>
                </c:pt>
                <c:pt idx="157">
                  <c:v>1.5</c:v>
                </c:pt>
                <c:pt idx="158">
                  <c:v>1.57</c:v>
                </c:pt>
                <c:pt idx="159">
                  <c:v>1.51</c:v>
                </c:pt>
                <c:pt idx="160">
                  <c:v>1.55</c:v>
                </c:pt>
                <c:pt idx="161">
                  <c:v>1.57</c:v>
                </c:pt>
                <c:pt idx="162">
                  <c:v>1.56</c:v>
                </c:pt>
                <c:pt idx="163">
                  <c:v>1.53</c:v>
                </c:pt>
                <c:pt idx="164">
                  <c:v>1.58</c:v>
                </c:pt>
                <c:pt idx="165">
                  <c:v>1.55</c:v>
                </c:pt>
                <c:pt idx="166">
                  <c:v>1.55</c:v>
                </c:pt>
                <c:pt idx="167">
                  <c:v>1.56</c:v>
                </c:pt>
                <c:pt idx="168">
                  <c:v>1.58</c:v>
                </c:pt>
                <c:pt idx="169">
                  <c:v>1.62</c:v>
                </c:pt>
                <c:pt idx="170">
                  <c:v>1.57</c:v>
                </c:pt>
                <c:pt idx="171">
                  <c:v>1.57</c:v>
                </c:pt>
                <c:pt idx="172">
                  <c:v>1.58</c:v>
                </c:pt>
                <c:pt idx="173">
                  <c:v>1.57</c:v>
                </c:pt>
                <c:pt idx="174">
                  <c:v>1.6</c:v>
                </c:pt>
                <c:pt idx="175" formatCode="General">
                  <c:v>#N/A</c:v>
                </c:pt>
                <c:pt idx="176">
                  <c:v>1.55</c:v>
                </c:pt>
                <c:pt idx="177">
                  <c:v>1.54</c:v>
                </c:pt>
                <c:pt idx="178">
                  <c:v>1.61</c:v>
                </c:pt>
                <c:pt idx="179">
                  <c:v>1.67</c:v>
                </c:pt>
                <c:pt idx="180">
                  <c:v>1.68</c:v>
                </c:pt>
                <c:pt idx="181">
                  <c:v>1.73</c:v>
                </c:pt>
                <c:pt idx="182">
                  <c:v>1.7</c:v>
                </c:pt>
                <c:pt idx="183">
                  <c:v>1.71</c:v>
                </c:pt>
                <c:pt idx="184">
                  <c:v>1.7</c:v>
                </c:pt>
                <c:pt idx="185">
                  <c:v>1.7</c:v>
                </c:pt>
                <c:pt idx="186">
                  <c:v>1.69</c:v>
                </c:pt>
                <c:pt idx="187">
                  <c:v>1.66</c:v>
                </c:pt>
                <c:pt idx="188">
                  <c:v>1.63</c:v>
                </c:pt>
                <c:pt idx="189">
                  <c:v>1.62</c:v>
                </c:pt>
                <c:pt idx="190">
                  <c:v>1.59</c:v>
                </c:pt>
                <c:pt idx="191">
                  <c:v>1.56</c:v>
                </c:pt>
                <c:pt idx="192">
                  <c:v>1.57</c:v>
                </c:pt>
                <c:pt idx="193">
                  <c:v>1.56</c:v>
                </c:pt>
                <c:pt idx="194">
                  <c:v>1.6</c:v>
                </c:pt>
                <c:pt idx="195">
                  <c:v>1.63</c:v>
                </c:pt>
                <c:pt idx="196">
                  <c:v>1.69</c:v>
                </c:pt>
                <c:pt idx="197">
                  <c:v>1.72</c:v>
                </c:pt>
                <c:pt idx="198">
                  <c:v>1.75</c:v>
                </c:pt>
                <c:pt idx="199">
                  <c:v>1.73</c:v>
                </c:pt>
                <c:pt idx="200" formatCode="General">
                  <c:v>#N/A</c:v>
                </c:pt>
                <c:pt idx="201">
                  <c:v>1.77</c:v>
                </c:pt>
                <c:pt idx="202">
                  <c:v>1.79</c:v>
                </c:pt>
                <c:pt idx="203">
                  <c:v>1.75</c:v>
                </c:pt>
                <c:pt idx="204">
                  <c:v>1.8</c:v>
                </c:pt>
                <c:pt idx="205">
                  <c:v>1.77</c:v>
                </c:pt>
                <c:pt idx="206">
                  <c:v>1.75</c:v>
                </c:pt>
                <c:pt idx="207">
                  <c:v>1.76</c:v>
                </c:pt>
                <c:pt idx="208">
                  <c:v>1.76</c:v>
                </c:pt>
                <c:pt idx="209">
                  <c:v>1.74</c:v>
                </c:pt>
                <c:pt idx="210">
                  <c:v>1.77</c:v>
                </c:pt>
                <c:pt idx="211">
                  <c:v>1.77</c:v>
                </c:pt>
                <c:pt idx="212">
                  <c:v>1.79</c:v>
                </c:pt>
                <c:pt idx="213">
                  <c:v>1.85</c:v>
                </c:pt>
                <c:pt idx="214">
                  <c:v>1.86</c:v>
                </c:pt>
                <c:pt idx="215">
                  <c:v>1.84</c:v>
                </c:pt>
                <c:pt idx="216">
                  <c:v>1.83</c:v>
                </c:pt>
                <c:pt idx="217">
                  <c:v>1.81</c:v>
                </c:pt>
                <c:pt idx="218">
                  <c:v>1.82</c:v>
                </c:pt>
                <c:pt idx="219">
                  <c:v>1.79</c:v>
                </c:pt>
                <c:pt idx="220">
                  <c:v>1.83</c:v>
                </c:pt>
                <c:pt idx="221">
                  <c:v>1.88</c:v>
                </c:pt>
                <c:pt idx="222">
                  <c:v>2.0699999999999998</c:v>
                </c:pt>
                <c:pt idx="223">
                  <c:v>2.15</c:v>
                </c:pt>
                <c:pt idx="224" formatCode="General">
                  <c:v>#N/A</c:v>
                </c:pt>
                <c:pt idx="225">
                  <c:v>2.23</c:v>
                </c:pt>
                <c:pt idx="226">
                  <c:v>2.23</c:v>
                </c:pt>
                <c:pt idx="227">
                  <c:v>2.2200000000000002</c:v>
                </c:pt>
                <c:pt idx="228">
                  <c:v>2.29</c:v>
                </c:pt>
                <c:pt idx="229">
                  <c:v>2.34</c:v>
                </c:pt>
                <c:pt idx="230">
                  <c:v>2.33</c:v>
                </c:pt>
                <c:pt idx="231">
                  <c:v>2.31</c:v>
                </c:pt>
                <c:pt idx="232">
                  <c:v>2.36</c:v>
                </c:pt>
                <c:pt idx="233" formatCode="General">
                  <c:v>#N/A</c:v>
                </c:pt>
                <c:pt idx="234">
                  <c:v>2.36</c:v>
                </c:pt>
                <c:pt idx="235">
                  <c:v>2.3199999999999998</c:v>
                </c:pt>
                <c:pt idx="236">
                  <c:v>2.2999999999999998</c:v>
                </c:pt>
                <c:pt idx="237">
                  <c:v>2.37</c:v>
                </c:pt>
                <c:pt idx="238">
                  <c:v>2.4500000000000002</c:v>
                </c:pt>
                <c:pt idx="239">
                  <c:v>2.4</c:v>
                </c:pt>
                <c:pt idx="240">
                  <c:v>2.39</c:v>
                </c:pt>
                <c:pt idx="241">
                  <c:v>2.39</c:v>
                </c:pt>
                <c:pt idx="242">
                  <c:v>2.34</c:v>
                </c:pt>
                <c:pt idx="243">
                  <c:v>2.4</c:v>
                </c:pt>
                <c:pt idx="244">
                  <c:v>2.4700000000000002</c:v>
                </c:pt>
                <c:pt idx="245">
                  <c:v>2.4900000000000002</c:v>
                </c:pt>
                <c:pt idx="246">
                  <c:v>2.48</c:v>
                </c:pt>
                <c:pt idx="247">
                  <c:v>2.54</c:v>
                </c:pt>
                <c:pt idx="248">
                  <c:v>2.6</c:v>
                </c:pt>
                <c:pt idx="249">
                  <c:v>2.6</c:v>
                </c:pt>
                <c:pt idx="250">
                  <c:v>2.54</c:v>
                </c:pt>
                <c:pt idx="251">
                  <c:v>2.57</c:v>
                </c:pt>
                <c:pt idx="252">
                  <c:v>2.5499999999999998</c:v>
                </c:pt>
                <c:pt idx="253">
                  <c:v>2.5499999999999998</c:v>
                </c:pt>
                <c:pt idx="254">
                  <c:v>2.5499999999999998</c:v>
                </c:pt>
                <c:pt idx="255" formatCode="General">
                  <c:v>#N/A</c:v>
                </c:pt>
                <c:pt idx="256">
                  <c:v>2.57</c:v>
                </c:pt>
                <c:pt idx="257">
                  <c:v>2.5099999999999998</c:v>
                </c:pt>
                <c:pt idx="258">
                  <c:v>2.4900000000000002</c:v>
                </c:pt>
                <c:pt idx="259">
                  <c:v>2.4500000000000002</c:v>
                </c:pt>
                <c:pt idx="260" formatCode="General">
                  <c:v>#N/A</c:v>
                </c:pt>
                <c:pt idx="261">
                  <c:v>2.4500000000000002</c:v>
                </c:pt>
                <c:pt idx="262">
                  <c:v>2.46</c:v>
                </c:pt>
                <c:pt idx="263">
                  <c:v>2.37</c:v>
                </c:pt>
                <c:pt idx="264">
                  <c:v>2.42</c:v>
                </c:pt>
                <c:pt idx="265">
                  <c:v>2.38</c:v>
                </c:pt>
                <c:pt idx="266">
                  <c:v>2.38</c:v>
                </c:pt>
                <c:pt idx="267">
                  <c:v>2.38</c:v>
                </c:pt>
                <c:pt idx="268">
                  <c:v>2.36</c:v>
                </c:pt>
                <c:pt idx="269">
                  <c:v>2.4</c:v>
                </c:pt>
                <c:pt idx="270" formatCode="General">
                  <c:v>#N/A</c:v>
                </c:pt>
                <c:pt idx="271">
                  <c:v>2.33</c:v>
                </c:pt>
                <c:pt idx="272">
                  <c:v>2.42</c:v>
                </c:pt>
                <c:pt idx="273">
                  <c:v>2.4700000000000002</c:v>
                </c:pt>
                <c:pt idx="274">
                  <c:v>2.48</c:v>
                </c:pt>
                <c:pt idx="275">
                  <c:v>2.41</c:v>
                </c:pt>
                <c:pt idx="276">
                  <c:v>2.4700000000000002</c:v>
                </c:pt>
                <c:pt idx="277">
                  <c:v>2.5299999999999998</c:v>
                </c:pt>
                <c:pt idx="278">
                  <c:v>2.5099999999999998</c:v>
                </c:pt>
                <c:pt idx="279">
                  <c:v>2.4900000000000002</c:v>
                </c:pt>
                <c:pt idx="280">
                  <c:v>2.4900000000000002</c:v>
                </c:pt>
                <c:pt idx="281">
                  <c:v>2.4500000000000002</c:v>
                </c:pt>
                <c:pt idx="282">
                  <c:v>2.48</c:v>
                </c:pt>
                <c:pt idx="283">
                  <c:v>2.48</c:v>
                </c:pt>
                <c:pt idx="284">
                  <c:v>2.4900000000000002</c:v>
                </c:pt>
                <c:pt idx="285">
                  <c:v>2.42</c:v>
                </c:pt>
                <c:pt idx="286">
                  <c:v>2.4</c:v>
                </c:pt>
                <c:pt idx="287">
                  <c:v>2.34</c:v>
                </c:pt>
                <c:pt idx="288">
                  <c:v>2.4</c:v>
                </c:pt>
                <c:pt idx="289">
                  <c:v>2.41</c:v>
                </c:pt>
                <c:pt idx="290">
                  <c:v>2.4300000000000002</c:v>
                </c:pt>
                <c:pt idx="291">
                  <c:v>2.4700000000000002</c:v>
                </c:pt>
                <c:pt idx="292">
                  <c:v>2.5099999999999998</c:v>
                </c:pt>
                <c:pt idx="293">
                  <c:v>2.4500000000000002</c:v>
                </c:pt>
                <c:pt idx="294">
                  <c:v>2.42</c:v>
                </c:pt>
                <c:pt idx="295" formatCode="General">
                  <c:v>#N/A</c:v>
                </c:pt>
                <c:pt idx="296">
                  <c:v>2.4300000000000002</c:v>
                </c:pt>
                <c:pt idx="297">
                  <c:v>2.42</c:v>
                </c:pt>
                <c:pt idx="298">
                  <c:v>2.38</c:v>
                </c:pt>
                <c:pt idx="299">
                  <c:v>2.31</c:v>
                </c:pt>
                <c:pt idx="300">
                  <c:v>2.36</c:v>
                </c:pt>
                <c:pt idx="301">
                  <c:v>2.36</c:v>
                </c:pt>
                <c:pt idx="302">
                  <c:v>2.46</c:v>
                </c:pt>
                <c:pt idx="303">
                  <c:v>2.4900000000000002</c:v>
                </c:pt>
                <c:pt idx="304">
                  <c:v>2.4900000000000002</c:v>
                </c:pt>
                <c:pt idx="305">
                  <c:v>2.4900000000000002</c:v>
                </c:pt>
                <c:pt idx="306">
                  <c:v>2.52</c:v>
                </c:pt>
                <c:pt idx="307">
                  <c:v>2.57</c:v>
                </c:pt>
                <c:pt idx="308">
                  <c:v>2.6</c:v>
                </c:pt>
                <c:pt idx="309">
                  <c:v>2.58</c:v>
                </c:pt>
                <c:pt idx="310">
                  <c:v>2.62</c:v>
                </c:pt>
                <c:pt idx="311">
                  <c:v>2.6</c:v>
                </c:pt>
                <c:pt idx="312">
                  <c:v>2.5099999999999998</c:v>
                </c:pt>
                <c:pt idx="313">
                  <c:v>2.5299999999999998</c:v>
                </c:pt>
                <c:pt idx="314">
                  <c:v>2.5</c:v>
                </c:pt>
                <c:pt idx="315">
                  <c:v>2.4700000000000002</c:v>
                </c:pt>
                <c:pt idx="316">
                  <c:v>2.4300000000000002</c:v>
                </c:pt>
                <c:pt idx="317">
                  <c:v>2.4</c:v>
                </c:pt>
                <c:pt idx="318">
                  <c:v>2.41</c:v>
                </c:pt>
                <c:pt idx="319">
                  <c:v>2.4</c:v>
                </c:pt>
                <c:pt idx="320">
                  <c:v>2.38</c:v>
                </c:pt>
                <c:pt idx="321">
                  <c:v>2.42</c:v>
                </c:pt>
                <c:pt idx="322">
                  <c:v>2.39</c:v>
                </c:pt>
                <c:pt idx="323">
                  <c:v>2.42</c:v>
                </c:pt>
                <c:pt idx="324">
                  <c:v>2.4</c:v>
                </c:pt>
                <c:pt idx="325">
                  <c:v>2.35</c:v>
                </c:pt>
                <c:pt idx="326">
                  <c:v>2.36</c:v>
                </c:pt>
                <c:pt idx="327">
                  <c:v>2.34</c:v>
                </c:pt>
                <c:pt idx="328">
                  <c:v>2.34</c:v>
                </c:pt>
                <c:pt idx="329">
                  <c:v>2.38</c:v>
                </c:pt>
                <c:pt idx="330">
                  <c:v>2.37</c:v>
                </c:pt>
                <c:pt idx="331">
                  <c:v>2.3199999999999998</c:v>
                </c:pt>
                <c:pt idx="332">
                  <c:v>2.2799999999999998</c:v>
                </c:pt>
                <c:pt idx="333">
                  <c:v>2.2400000000000002</c:v>
                </c:pt>
                <c:pt idx="334" formatCode="General">
                  <c:v>#N/A</c:v>
                </c:pt>
                <c:pt idx="335">
                  <c:v>2.2599999999999998</c:v>
                </c:pt>
                <c:pt idx="336">
                  <c:v>2.1800000000000002</c:v>
                </c:pt>
                <c:pt idx="337">
                  <c:v>2.21</c:v>
                </c:pt>
                <c:pt idx="338">
                  <c:v>2.2400000000000002</c:v>
                </c:pt>
                <c:pt idx="339">
                  <c:v>2.2400000000000002</c:v>
                </c:pt>
                <c:pt idx="340">
                  <c:v>2.2799999999999998</c:v>
                </c:pt>
                <c:pt idx="341">
                  <c:v>2.35</c:v>
                </c:pt>
                <c:pt idx="342">
                  <c:v>2.3199999999999998</c:v>
                </c:pt>
                <c:pt idx="343">
                  <c:v>2.2999999999999998</c:v>
                </c:pt>
                <c:pt idx="344">
                  <c:v>2.29</c:v>
                </c:pt>
                <c:pt idx="345">
                  <c:v>2.33</c:v>
                </c:pt>
                <c:pt idx="346">
                  <c:v>2.29</c:v>
                </c:pt>
                <c:pt idx="347">
                  <c:v>2.33</c:v>
                </c:pt>
                <c:pt idx="348">
                  <c:v>2.36</c:v>
                </c:pt>
                <c:pt idx="349">
                  <c:v>2.36</c:v>
                </c:pt>
                <c:pt idx="350">
                  <c:v>2.39</c:v>
                </c:pt>
                <c:pt idx="351">
                  <c:v>2.42</c:v>
                </c:pt>
                <c:pt idx="352">
                  <c:v>2.41</c:v>
                </c:pt>
                <c:pt idx="353">
                  <c:v>2.39</c:v>
                </c:pt>
                <c:pt idx="354">
                  <c:v>2.33</c:v>
                </c:pt>
                <c:pt idx="355">
                  <c:v>2.34</c:v>
                </c:pt>
                <c:pt idx="356">
                  <c:v>2.33</c:v>
                </c:pt>
                <c:pt idx="357">
                  <c:v>2.2200000000000002</c:v>
                </c:pt>
                <c:pt idx="358">
                  <c:v>2.23</c:v>
                </c:pt>
                <c:pt idx="359">
                  <c:v>2.23</c:v>
                </c:pt>
                <c:pt idx="360">
                  <c:v>2.25</c:v>
                </c:pt>
                <c:pt idx="361">
                  <c:v>2.29</c:v>
                </c:pt>
                <c:pt idx="362">
                  <c:v>2.2599999999999998</c:v>
                </c:pt>
                <c:pt idx="363">
                  <c:v>2.25</c:v>
                </c:pt>
                <c:pt idx="364">
                  <c:v>2.25</c:v>
                </c:pt>
                <c:pt idx="365" formatCode="General">
                  <c:v>#N/A</c:v>
                </c:pt>
                <c:pt idx="366">
                  <c:v>2.21</c:v>
                </c:pt>
                <c:pt idx="367">
                  <c:v>2.21</c:v>
                </c:pt>
                <c:pt idx="368">
                  <c:v>2.21</c:v>
                </c:pt>
                <c:pt idx="369">
                  <c:v>2.15</c:v>
                </c:pt>
                <c:pt idx="370">
                  <c:v>2.1800000000000002</c:v>
                </c:pt>
                <c:pt idx="371">
                  <c:v>2.14</c:v>
                </c:pt>
                <c:pt idx="372">
                  <c:v>2.1800000000000002</c:v>
                </c:pt>
                <c:pt idx="373">
                  <c:v>2.19</c:v>
                </c:pt>
                <c:pt idx="374">
                  <c:v>2.21</c:v>
                </c:pt>
                <c:pt idx="375">
                  <c:v>2.21</c:v>
                </c:pt>
                <c:pt idx="376">
                  <c:v>2.21</c:v>
                </c:pt>
                <c:pt idx="377">
                  <c:v>2.15</c:v>
                </c:pt>
                <c:pt idx="378">
                  <c:v>2.16</c:v>
                </c:pt>
                <c:pt idx="379">
                  <c:v>2.16</c:v>
                </c:pt>
                <c:pt idx="380">
                  <c:v>2.19</c:v>
                </c:pt>
                <c:pt idx="381">
                  <c:v>2.16</c:v>
                </c:pt>
                <c:pt idx="382">
                  <c:v>2.16</c:v>
                </c:pt>
                <c:pt idx="383">
                  <c:v>2.15</c:v>
                </c:pt>
                <c:pt idx="384">
                  <c:v>2.15</c:v>
                </c:pt>
                <c:pt idx="385">
                  <c:v>2.14</c:v>
                </c:pt>
                <c:pt idx="386">
                  <c:v>2.21</c:v>
                </c:pt>
                <c:pt idx="387">
                  <c:v>2.2200000000000002</c:v>
                </c:pt>
                <c:pt idx="388">
                  <c:v>2.27</c:v>
                </c:pt>
                <c:pt idx="389">
                  <c:v>2.31</c:v>
                </c:pt>
                <c:pt idx="390">
                  <c:v>2.35</c:v>
                </c:pt>
                <c:pt idx="391" formatCode="General">
                  <c:v>#N/A</c:v>
                </c:pt>
                <c:pt idx="392">
                  <c:v>2.33</c:v>
                </c:pt>
                <c:pt idx="393">
                  <c:v>2.37</c:v>
                </c:pt>
                <c:pt idx="394">
                  <c:v>2.39</c:v>
                </c:pt>
                <c:pt idx="395">
                  <c:v>2.38</c:v>
                </c:pt>
                <c:pt idx="396">
                  <c:v>2.37</c:v>
                </c:pt>
                <c:pt idx="397">
                  <c:v>2.33</c:v>
                </c:pt>
                <c:pt idx="398">
                  <c:v>2.35</c:v>
                </c:pt>
                <c:pt idx="399">
                  <c:v>2.33</c:v>
                </c:pt>
                <c:pt idx="400">
                  <c:v>2.31</c:v>
                </c:pt>
                <c:pt idx="401">
                  <c:v>2.27</c:v>
                </c:pt>
                <c:pt idx="402">
                  <c:v>2.27</c:v>
                </c:pt>
                <c:pt idx="403">
                  <c:v>2.27</c:v>
                </c:pt>
                <c:pt idx="404">
                  <c:v>2.2400000000000002</c:v>
                </c:pt>
                <c:pt idx="405">
                  <c:v>2.2599999999999998</c:v>
                </c:pt>
                <c:pt idx="406">
                  <c:v>2.33</c:v>
                </c:pt>
                <c:pt idx="407">
                  <c:v>2.29</c:v>
                </c:pt>
                <c:pt idx="408">
                  <c:v>2.3199999999999998</c:v>
                </c:pt>
                <c:pt idx="409">
                  <c:v>2.2999999999999998</c:v>
                </c:pt>
                <c:pt idx="410">
                  <c:v>2.2999999999999998</c:v>
                </c:pt>
                <c:pt idx="411">
                  <c:v>2.2599999999999998</c:v>
                </c:pt>
                <c:pt idx="412">
                  <c:v>2.27</c:v>
                </c:pt>
                <c:pt idx="413">
                  <c:v>2.2400000000000002</c:v>
                </c:pt>
                <c:pt idx="414">
                  <c:v>2.27</c:v>
                </c:pt>
                <c:pt idx="415">
                  <c:v>2.2599999999999998</c:v>
                </c:pt>
                <c:pt idx="416">
                  <c:v>2.29</c:v>
                </c:pt>
                <c:pt idx="417">
                  <c:v>2.2400000000000002</c:v>
                </c:pt>
                <c:pt idx="418">
                  <c:v>2.2000000000000002</c:v>
                </c:pt>
                <c:pt idx="419">
                  <c:v>2.19</c:v>
                </c:pt>
                <c:pt idx="420">
                  <c:v>2.2200000000000002</c:v>
                </c:pt>
                <c:pt idx="421">
                  <c:v>2.27</c:v>
                </c:pt>
                <c:pt idx="422">
                  <c:v>2.23</c:v>
                </c:pt>
                <c:pt idx="423">
                  <c:v>2.19</c:v>
                </c:pt>
                <c:pt idx="424">
                  <c:v>2.19</c:v>
                </c:pt>
                <c:pt idx="425">
                  <c:v>2.1800000000000002</c:v>
                </c:pt>
                <c:pt idx="426">
                  <c:v>2.2200000000000002</c:v>
                </c:pt>
                <c:pt idx="427">
                  <c:v>2.17</c:v>
                </c:pt>
                <c:pt idx="428">
                  <c:v>2.19</c:v>
                </c:pt>
                <c:pt idx="429">
                  <c:v>2.17</c:v>
                </c:pt>
                <c:pt idx="430">
                  <c:v>2.16</c:v>
                </c:pt>
                <c:pt idx="431">
                  <c:v>2.13</c:v>
                </c:pt>
                <c:pt idx="432">
                  <c:v>2.15</c:v>
                </c:pt>
                <c:pt idx="433">
                  <c:v>2.12</c:v>
                </c:pt>
                <c:pt idx="434">
                  <c:v>2.16</c:v>
                </c:pt>
                <c:pt idx="435" formatCode="General">
                  <c:v>#N/A</c:v>
                </c:pt>
                <c:pt idx="436">
                  <c:v>2.0699999999999998</c:v>
                </c:pt>
                <c:pt idx="437">
                  <c:v>2.1</c:v>
                </c:pt>
                <c:pt idx="438">
                  <c:v>2.0499999999999998</c:v>
                </c:pt>
                <c:pt idx="439">
                  <c:v>2.06</c:v>
                </c:pt>
                <c:pt idx="440">
                  <c:v>2.14</c:v>
                </c:pt>
                <c:pt idx="441">
                  <c:v>2.17</c:v>
                </c:pt>
                <c:pt idx="442">
                  <c:v>2.2000000000000002</c:v>
                </c:pt>
                <c:pt idx="443">
                  <c:v>2.2000000000000002</c:v>
                </c:pt>
                <c:pt idx="444">
                  <c:v>2.2000000000000002</c:v>
                </c:pt>
                <c:pt idx="445">
                  <c:v>2.23</c:v>
                </c:pt>
                <c:pt idx="446">
                  <c:v>2.2400000000000002</c:v>
                </c:pt>
                <c:pt idx="447">
                  <c:v>2.2799999999999998</c:v>
                </c:pt>
                <c:pt idx="448">
                  <c:v>2.27</c:v>
                </c:pt>
                <c:pt idx="449">
                  <c:v>2.2599999999999998</c:v>
                </c:pt>
                <c:pt idx="450">
                  <c:v>2.2200000000000002</c:v>
                </c:pt>
                <c:pt idx="451">
                  <c:v>2.2400000000000002</c:v>
                </c:pt>
                <c:pt idx="452">
                  <c:v>2.31</c:v>
                </c:pt>
                <c:pt idx="453">
                  <c:v>2.31</c:v>
                </c:pt>
                <c:pt idx="454">
                  <c:v>2.33</c:v>
                </c:pt>
                <c:pt idx="455">
                  <c:v>2.34</c:v>
                </c:pt>
                <c:pt idx="456">
                  <c:v>2.33</c:v>
                </c:pt>
                <c:pt idx="457">
                  <c:v>2.33</c:v>
                </c:pt>
                <c:pt idx="458">
                  <c:v>2.35</c:v>
                </c:pt>
                <c:pt idx="459">
                  <c:v>2.37</c:v>
                </c:pt>
                <c:pt idx="460" formatCode="General">
                  <c:v>#N/A</c:v>
                </c:pt>
                <c:pt idx="461">
                  <c:v>2.35</c:v>
                </c:pt>
                <c:pt idx="462">
                  <c:v>2.35</c:v>
                </c:pt>
                <c:pt idx="463">
                  <c:v>2.33</c:v>
                </c:pt>
                <c:pt idx="464">
                  <c:v>2.2799999999999998</c:v>
                </c:pt>
                <c:pt idx="465">
                  <c:v>2.2999999999999998</c:v>
                </c:pt>
                <c:pt idx="466">
                  <c:v>2.2999999999999998</c:v>
                </c:pt>
                <c:pt idx="467">
                  <c:v>2.34</c:v>
                </c:pt>
                <c:pt idx="468">
                  <c:v>2.33</c:v>
                </c:pt>
                <c:pt idx="469">
                  <c:v>2.39</c:v>
                </c:pt>
                <c:pt idx="470">
                  <c:v>2.38</c:v>
                </c:pt>
                <c:pt idx="471">
                  <c:v>2.42</c:v>
                </c:pt>
                <c:pt idx="472">
                  <c:v>2.44</c:v>
                </c:pt>
                <c:pt idx="473">
                  <c:v>2.46</c:v>
                </c:pt>
                <c:pt idx="474">
                  <c:v>2.42</c:v>
                </c:pt>
                <c:pt idx="475">
                  <c:v>2.37</c:v>
                </c:pt>
                <c:pt idx="476">
                  <c:v>2.38</c:v>
                </c:pt>
                <c:pt idx="477">
                  <c:v>2.37</c:v>
                </c:pt>
                <c:pt idx="478">
                  <c:v>2.35</c:v>
                </c:pt>
                <c:pt idx="479">
                  <c:v>2.34</c:v>
                </c:pt>
                <c:pt idx="480">
                  <c:v>2.3199999999999998</c:v>
                </c:pt>
                <c:pt idx="481">
                  <c:v>2.3199999999999998</c:v>
                </c:pt>
                <c:pt idx="482">
                  <c:v>2.3199999999999998</c:v>
                </c:pt>
                <c:pt idx="483">
                  <c:v>2.33</c:v>
                </c:pt>
                <c:pt idx="484">
                  <c:v>2.4</c:v>
                </c:pt>
                <c:pt idx="485">
                  <c:v>2.4</c:v>
                </c:pt>
                <c:pt idx="486">
                  <c:v>2.38</c:v>
                </c:pt>
                <c:pt idx="487">
                  <c:v>2.33</c:v>
                </c:pt>
                <c:pt idx="488">
                  <c:v>2.37</c:v>
                </c:pt>
                <c:pt idx="489">
                  <c:v>2.35</c:v>
                </c:pt>
                <c:pt idx="490">
                  <c:v>2.37</c:v>
                </c:pt>
                <c:pt idx="491">
                  <c:v>2.36</c:v>
                </c:pt>
                <c:pt idx="492">
                  <c:v>2.3199999999999998</c:v>
                </c:pt>
                <c:pt idx="493" formatCode="General">
                  <c:v>#N/A</c:v>
                </c:pt>
                <c:pt idx="494">
                  <c:v>2.34</c:v>
                </c:pt>
                <c:pt idx="495">
                  <c:v>2.3199999999999998</c:v>
                </c:pt>
                <c:pt idx="496">
                  <c:v>2.34</c:v>
                </c:pt>
                <c:pt idx="497">
                  <c:v>2.37</c:v>
                </c:pt>
                <c:pt idx="498">
                  <c:v>2.42</c:v>
                </c:pt>
                <c:pt idx="499">
                  <c:v>2.37</c:v>
                </c:pt>
                <c:pt idx="500">
                  <c:v>2.37</c:v>
                </c:pt>
                <c:pt idx="501">
                  <c:v>2.36</c:v>
                </c:pt>
                <c:pt idx="502">
                  <c:v>2.33</c:v>
                </c:pt>
                <c:pt idx="503">
                  <c:v>2.37</c:v>
                </c:pt>
                <c:pt idx="504">
                  <c:v>2.38</c:v>
                </c:pt>
                <c:pt idx="505">
                  <c:v>2.39</c:v>
                </c:pt>
                <c:pt idx="506">
                  <c:v>2.4</c:v>
                </c:pt>
                <c:pt idx="507">
                  <c:v>2.36</c:v>
                </c:pt>
                <c:pt idx="508">
                  <c:v>2.35</c:v>
                </c:pt>
                <c:pt idx="509">
                  <c:v>2.35</c:v>
                </c:pt>
                <c:pt idx="510">
                  <c:v>2.39</c:v>
                </c:pt>
                <c:pt idx="511">
                  <c:v>2.46</c:v>
                </c:pt>
                <c:pt idx="512">
                  <c:v>2.4900000000000002</c:v>
                </c:pt>
                <c:pt idx="513">
                  <c:v>2.48</c:v>
                </c:pt>
                <c:pt idx="514">
                  <c:v>2.48</c:v>
                </c:pt>
                <c:pt idx="515" formatCode="General">
                  <c:v>#N/A</c:v>
                </c:pt>
                <c:pt idx="516">
                  <c:v>2.4700000000000002</c:v>
                </c:pt>
                <c:pt idx="517">
                  <c:v>2.42</c:v>
                </c:pt>
                <c:pt idx="518">
                  <c:v>2.4300000000000002</c:v>
                </c:pt>
                <c:pt idx="519">
                  <c:v>2.4</c:v>
                </c:pt>
                <c:pt idx="520" formatCode="General">
                  <c:v>#N/A</c:v>
                </c:pt>
                <c:pt idx="521">
                  <c:v>2.46</c:v>
                </c:pt>
                <c:pt idx="522">
                  <c:v>2.44</c:v>
                </c:pt>
                <c:pt idx="523">
                  <c:v>2.46</c:v>
                </c:pt>
                <c:pt idx="524">
                  <c:v>2.4700000000000002</c:v>
                </c:pt>
                <c:pt idx="525">
                  <c:v>2.4900000000000002</c:v>
                </c:pt>
                <c:pt idx="526">
                  <c:v>2.5499999999999998</c:v>
                </c:pt>
                <c:pt idx="527">
                  <c:v>2.5499999999999998</c:v>
                </c:pt>
                <c:pt idx="528">
                  <c:v>2.54</c:v>
                </c:pt>
                <c:pt idx="529">
                  <c:v>2.5499999999999998</c:v>
                </c:pt>
                <c:pt idx="530" formatCode="General">
                  <c:v>#N/A</c:v>
                </c:pt>
                <c:pt idx="531">
                  <c:v>2.54</c:v>
                </c:pt>
                <c:pt idx="532">
                  <c:v>2.57</c:v>
                </c:pt>
                <c:pt idx="533">
                  <c:v>2.62</c:v>
                </c:pt>
                <c:pt idx="534">
                  <c:v>2.64</c:v>
                </c:pt>
                <c:pt idx="535">
                  <c:v>2.66</c:v>
                </c:pt>
                <c:pt idx="536">
                  <c:v>2.63</c:v>
                </c:pt>
                <c:pt idx="537">
                  <c:v>2.65</c:v>
                </c:pt>
                <c:pt idx="538">
                  <c:v>2.63</c:v>
                </c:pt>
                <c:pt idx="539">
                  <c:v>2.66</c:v>
                </c:pt>
                <c:pt idx="540">
                  <c:v>2.7</c:v>
                </c:pt>
                <c:pt idx="541">
                  <c:v>2.73</c:v>
                </c:pt>
                <c:pt idx="542">
                  <c:v>2.72</c:v>
                </c:pt>
                <c:pt idx="543">
                  <c:v>2.78</c:v>
                </c:pt>
                <c:pt idx="544">
                  <c:v>2.84</c:v>
                </c:pt>
                <c:pt idx="545">
                  <c:v>2.77</c:v>
                </c:pt>
                <c:pt idx="546">
                  <c:v>2.79</c:v>
                </c:pt>
                <c:pt idx="547">
                  <c:v>2.84</c:v>
                </c:pt>
                <c:pt idx="548">
                  <c:v>2.85</c:v>
                </c:pt>
                <c:pt idx="549">
                  <c:v>2.83</c:v>
                </c:pt>
                <c:pt idx="550">
                  <c:v>2.86</c:v>
                </c:pt>
                <c:pt idx="551">
                  <c:v>2.83</c:v>
                </c:pt>
                <c:pt idx="552">
                  <c:v>2.91</c:v>
                </c:pt>
                <c:pt idx="553">
                  <c:v>2.9</c:v>
                </c:pt>
                <c:pt idx="554">
                  <c:v>2.87</c:v>
                </c:pt>
                <c:pt idx="555" formatCode="General">
                  <c:v>#N/A</c:v>
                </c:pt>
                <c:pt idx="556">
                  <c:v>2.88</c:v>
                </c:pt>
                <c:pt idx="557">
                  <c:v>2.94</c:v>
                </c:pt>
                <c:pt idx="558">
                  <c:v>2.92</c:v>
                </c:pt>
                <c:pt idx="559">
                  <c:v>2.88</c:v>
                </c:pt>
                <c:pt idx="560">
                  <c:v>2.86</c:v>
                </c:pt>
                <c:pt idx="561">
                  <c:v>2.9</c:v>
                </c:pt>
                <c:pt idx="562">
                  <c:v>2.87</c:v>
                </c:pt>
                <c:pt idx="563">
                  <c:v>2.81</c:v>
                </c:pt>
                <c:pt idx="564">
                  <c:v>2.86</c:v>
                </c:pt>
                <c:pt idx="565">
                  <c:v>2.88</c:v>
                </c:pt>
                <c:pt idx="566">
                  <c:v>2.88</c:v>
                </c:pt>
                <c:pt idx="567">
                  <c:v>2.89</c:v>
                </c:pt>
                <c:pt idx="568">
                  <c:v>2.86</c:v>
                </c:pt>
                <c:pt idx="569">
                  <c:v>2.9</c:v>
                </c:pt>
                <c:pt idx="570">
                  <c:v>2.87</c:v>
                </c:pt>
                <c:pt idx="571">
                  <c:v>2.84</c:v>
                </c:pt>
                <c:pt idx="572">
                  <c:v>2.81</c:v>
                </c:pt>
                <c:pt idx="573">
                  <c:v>2.82</c:v>
                </c:pt>
                <c:pt idx="574">
                  <c:v>2.85</c:v>
                </c:pt>
                <c:pt idx="575">
                  <c:v>2.85</c:v>
                </c:pt>
                <c:pt idx="576">
                  <c:v>2.89</c:v>
                </c:pt>
                <c:pt idx="577">
                  <c:v>2.89</c:v>
                </c:pt>
                <c:pt idx="578">
                  <c:v>2.83</c:v>
                </c:pt>
                <c:pt idx="579">
                  <c:v>2.82</c:v>
                </c:pt>
                <c:pt idx="580">
                  <c:v>2.85</c:v>
                </c:pt>
                <c:pt idx="581">
                  <c:v>2.78</c:v>
                </c:pt>
                <c:pt idx="582">
                  <c:v>2.77</c:v>
                </c:pt>
                <c:pt idx="583">
                  <c:v>2.74</c:v>
                </c:pt>
                <c:pt idx="584" formatCode="General">
                  <c:v>#N/A</c:v>
                </c:pt>
                <c:pt idx="585">
                  <c:v>2.73</c:v>
                </c:pt>
                <c:pt idx="586">
                  <c:v>2.79</c:v>
                </c:pt>
                <c:pt idx="587">
                  <c:v>2.79</c:v>
                </c:pt>
                <c:pt idx="588">
                  <c:v>2.83</c:v>
                </c:pt>
                <c:pt idx="589">
                  <c:v>2.77</c:v>
                </c:pt>
                <c:pt idx="590">
                  <c:v>2.78</c:v>
                </c:pt>
                <c:pt idx="591">
                  <c:v>2.8</c:v>
                </c:pt>
                <c:pt idx="592">
                  <c:v>2.79</c:v>
                </c:pt>
                <c:pt idx="593">
                  <c:v>2.83</c:v>
                </c:pt>
                <c:pt idx="594">
                  <c:v>2.82</c:v>
                </c:pt>
                <c:pt idx="595">
                  <c:v>2.83</c:v>
                </c:pt>
                <c:pt idx="596">
                  <c:v>2.82</c:v>
                </c:pt>
                <c:pt idx="597">
                  <c:v>2.87</c:v>
                </c:pt>
                <c:pt idx="598">
                  <c:v>2.92</c:v>
                </c:pt>
                <c:pt idx="599">
                  <c:v>2.96</c:v>
                </c:pt>
                <c:pt idx="600">
                  <c:v>2.98</c:v>
                </c:pt>
                <c:pt idx="601">
                  <c:v>3</c:v>
                </c:pt>
                <c:pt idx="602">
                  <c:v>3.03</c:v>
                </c:pt>
                <c:pt idx="603">
                  <c:v>3</c:v>
                </c:pt>
                <c:pt idx="604">
                  <c:v>2.96</c:v>
                </c:pt>
                <c:pt idx="605">
                  <c:v>2.95</c:v>
                </c:pt>
                <c:pt idx="606">
                  <c:v>2.97</c:v>
                </c:pt>
                <c:pt idx="607">
                  <c:v>2.97</c:v>
                </c:pt>
                <c:pt idx="608">
                  <c:v>2.94</c:v>
                </c:pt>
                <c:pt idx="609">
                  <c:v>2.95</c:v>
                </c:pt>
                <c:pt idx="610">
                  <c:v>2.95</c:v>
                </c:pt>
                <c:pt idx="611">
                  <c:v>2.97</c:v>
                </c:pt>
                <c:pt idx="612">
                  <c:v>3</c:v>
                </c:pt>
                <c:pt idx="613">
                  <c:v>2.97</c:v>
                </c:pt>
                <c:pt idx="614">
                  <c:v>2.97</c:v>
                </c:pt>
                <c:pt idx="615">
                  <c:v>3</c:v>
                </c:pt>
                <c:pt idx="616">
                  <c:v>3.08</c:v>
                </c:pt>
                <c:pt idx="617">
                  <c:v>3.09</c:v>
                </c:pt>
                <c:pt idx="618">
                  <c:v>3.11</c:v>
                </c:pt>
                <c:pt idx="619">
                  <c:v>3.06</c:v>
                </c:pt>
                <c:pt idx="620">
                  <c:v>3.06</c:v>
                </c:pt>
                <c:pt idx="621">
                  <c:v>3.06</c:v>
                </c:pt>
                <c:pt idx="622">
                  <c:v>3.01</c:v>
                </c:pt>
                <c:pt idx="623">
                  <c:v>2.98</c:v>
                </c:pt>
                <c:pt idx="624">
                  <c:v>2.93</c:v>
                </c:pt>
                <c:pt idx="625" formatCode="General">
                  <c:v>#N/A</c:v>
                </c:pt>
                <c:pt idx="626">
                  <c:v>2.77</c:v>
                </c:pt>
                <c:pt idx="627">
                  <c:v>2.84</c:v>
                </c:pt>
                <c:pt idx="628">
                  <c:v>2.83</c:v>
                </c:pt>
                <c:pt idx="629">
                  <c:v>2.89</c:v>
                </c:pt>
                <c:pt idx="630">
                  <c:v>2.94</c:v>
                </c:pt>
                <c:pt idx="631">
                  <c:v>2.92</c:v>
                </c:pt>
                <c:pt idx="632">
                  <c:v>2.97</c:v>
                </c:pt>
                <c:pt idx="633">
                  <c:v>2.93</c:v>
                </c:pt>
                <c:pt idx="634">
                  <c:v>2.93</c:v>
                </c:pt>
                <c:pt idx="635">
                  <c:v>2.96</c:v>
                </c:pt>
                <c:pt idx="636">
                  <c:v>2.96</c:v>
                </c:pt>
                <c:pt idx="637">
                  <c:v>2.98</c:v>
                </c:pt>
                <c:pt idx="638">
                  <c:v>2.94</c:v>
                </c:pt>
                <c:pt idx="639">
                  <c:v>2.93</c:v>
                </c:pt>
                <c:pt idx="640">
                  <c:v>2.92</c:v>
                </c:pt>
                <c:pt idx="641">
                  <c:v>2.89</c:v>
                </c:pt>
                <c:pt idx="642">
                  <c:v>2.93</c:v>
                </c:pt>
                <c:pt idx="643">
                  <c:v>2.9</c:v>
                </c:pt>
                <c:pt idx="644">
                  <c:v>2.9</c:v>
                </c:pt>
                <c:pt idx="645">
                  <c:v>2.87</c:v>
                </c:pt>
                <c:pt idx="646">
                  <c:v>2.88</c:v>
                </c:pt>
                <c:pt idx="647">
                  <c:v>2.83</c:v>
                </c:pt>
                <c:pt idx="648">
                  <c:v>2.84</c:v>
                </c:pt>
                <c:pt idx="649">
                  <c:v>2.85</c:v>
                </c:pt>
                <c:pt idx="650">
                  <c:v>2.87</c:v>
                </c:pt>
                <c:pt idx="651">
                  <c:v>2.83</c:v>
                </c:pt>
                <c:pt idx="652" formatCode="General">
                  <c:v>#N/A</c:v>
                </c:pt>
                <c:pt idx="653">
                  <c:v>2.84</c:v>
                </c:pt>
                <c:pt idx="654">
                  <c:v>2.82</c:v>
                </c:pt>
                <c:pt idx="655">
                  <c:v>2.86</c:v>
                </c:pt>
                <c:pt idx="656">
                  <c:v>2.87</c:v>
                </c:pt>
                <c:pt idx="657">
                  <c:v>2.85</c:v>
                </c:pt>
                <c:pt idx="658">
                  <c:v>2.85</c:v>
                </c:pt>
                <c:pt idx="659">
                  <c:v>2.83</c:v>
                </c:pt>
                <c:pt idx="660">
                  <c:v>2.85</c:v>
                </c:pt>
                <c:pt idx="661">
                  <c:v>2.86</c:v>
                </c:pt>
                <c:pt idx="662">
                  <c:v>2.88</c:v>
                </c:pt>
                <c:pt idx="663">
                  <c:v>2.84</c:v>
                </c:pt>
                <c:pt idx="664">
                  <c:v>2.89</c:v>
                </c:pt>
                <c:pt idx="665">
                  <c:v>2.96</c:v>
                </c:pt>
                <c:pt idx="666">
                  <c:v>2.95</c:v>
                </c:pt>
                <c:pt idx="667">
                  <c:v>2.94</c:v>
                </c:pt>
                <c:pt idx="668">
                  <c:v>2.98</c:v>
                </c:pt>
                <c:pt idx="669">
                  <c:v>2.96</c:v>
                </c:pt>
                <c:pt idx="670">
                  <c:v>2.98</c:v>
                </c:pt>
                <c:pt idx="671">
                  <c:v>2.96</c:v>
                </c:pt>
                <c:pt idx="672">
                  <c:v>3</c:v>
                </c:pt>
                <c:pt idx="673">
                  <c:v>2.98</c:v>
                </c:pt>
                <c:pt idx="674">
                  <c:v>2.95</c:v>
                </c:pt>
                <c:pt idx="675">
                  <c:v>2.94</c:v>
                </c:pt>
                <c:pt idx="676">
                  <c:v>2.98</c:v>
                </c:pt>
                <c:pt idx="677">
                  <c:v>2.96</c:v>
                </c:pt>
                <c:pt idx="678">
                  <c:v>2.93</c:v>
                </c:pt>
                <c:pt idx="679">
                  <c:v>2.87</c:v>
                </c:pt>
                <c:pt idx="680">
                  <c:v>2.88</c:v>
                </c:pt>
                <c:pt idx="681">
                  <c:v>2.89</c:v>
                </c:pt>
                <c:pt idx="682">
                  <c:v>2.86</c:v>
                </c:pt>
                <c:pt idx="683">
                  <c:v>2.87</c:v>
                </c:pt>
                <c:pt idx="684">
                  <c:v>2.87</c:v>
                </c:pt>
                <c:pt idx="685">
                  <c:v>2.82</c:v>
                </c:pt>
                <c:pt idx="686">
                  <c:v>2.85</c:v>
                </c:pt>
                <c:pt idx="687">
                  <c:v>2.82</c:v>
                </c:pt>
                <c:pt idx="688">
                  <c:v>2.82</c:v>
                </c:pt>
                <c:pt idx="689">
                  <c:v>2.82</c:v>
                </c:pt>
                <c:pt idx="690">
                  <c:v>2.85</c:v>
                </c:pt>
                <c:pt idx="691">
                  <c:v>2.88</c:v>
                </c:pt>
                <c:pt idx="692">
                  <c:v>2.89</c:v>
                </c:pt>
                <c:pt idx="693">
                  <c:v>2.86</c:v>
                </c:pt>
                <c:pt idx="694">
                  <c:v>2.86</c:v>
                </c:pt>
                <c:pt idx="695" formatCode="General">
                  <c:v>#N/A</c:v>
                </c:pt>
                <c:pt idx="696">
                  <c:v>2.9</c:v>
                </c:pt>
                <c:pt idx="697">
                  <c:v>2.9</c:v>
                </c:pt>
                <c:pt idx="698">
                  <c:v>2.88</c:v>
                </c:pt>
                <c:pt idx="699">
                  <c:v>2.94</c:v>
                </c:pt>
                <c:pt idx="700">
                  <c:v>2.94</c:v>
                </c:pt>
                <c:pt idx="701">
                  <c:v>2.98</c:v>
                </c:pt>
                <c:pt idx="702">
                  <c:v>2.97</c:v>
                </c:pt>
                <c:pt idx="703">
                  <c:v>2.97</c:v>
                </c:pt>
                <c:pt idx="704">
                  <c:v>2.99</c:v>
                </c:pt>
                <c:pt idx="705">
                  <c:v>2.99</c:v>
                </c:pt>
                <c:pt idx="706">
                  <c:v>3.05</c:v>
                </c:pt>
                <c:pt idx="707">
                  <c:v>3.08</c:v>
                </c:pt>
                <c:pt idx="708">
                  <c:v>3.07</c:v>
                </c:pt>
                <c:pt idx="709">
                  <c:v>3.07</c:v>
                </c:pt>
                <c:pt idx="710">
                  <c:v>3.08</c:v>
                </c:pt>
                <c:pt idx="711">
                  <c:v>3.1</c:v>
                </c:pt>
                <c:pt idx="712">
                  <c:v>3.06</c:v>
                </c:pt>
                <c:pt idx="713">
                  <c:v>3.06</c:v>
                </c:pt>
                <c:pt idx="714">
                  <c:v>3.05</c:v>
                </c:pt>
                <c:pt idx="715">
                  <c:v>3.09</c:v>
                </c:pt>
                <c:pt idx="716">
                  <c:v>3.05</c:v>
                </c:pt>
                <c:pt idx="717">
                  <c:v>3.15</c:v>
                </c:pt>
                <c:pt idx="718">
                  <c:v>3.19</c:v>
                </c:pt>
                <c:pt idx="719">
                  <c:v>3.23</c:v>
                </c:pt>
                <c:pt idx="720" formatCode="General">
                  <c:v>#N/A</c:v>
                </c:pt>
                <c:pt idx="721">
                  <c:v>3.21</c:v>
                </c:pt>
                <c:pt idx="722">
                  <c:v>3.22</c:v>
                </c:pt>
                <c:pt idx="723">
                  <c:v>3.14</c:v>
                </c:pt>
                <c:pt idx="724">
                  <c:v>3.15</c:v>
                </c:pt>
                <c:pt idx="725">
                  <c:v>3.16</c:v>
                </c:pt>
                <c:pt idx="726">
                  <c:v>3.16</c:v>
                </c:pt>
                <c:pt idx="727">
                  <c:v>3.19</c:v>
                </c:pt>
                <c:pt idx="728">
                  <c:v>3.17</c:v>
                </c:pt>
                <c:pt idx="729">
                  <c:v>3.2</c:v>
                </c:pt>
                <c:pt idx="730">
                  <c:v>3.2</c:v>
                </c:pt>
                <c:pt idx="731">
                  <c:v>3.17</c:v>
                </c:pt>
                <c:pt idx="732">
                  <c:v>3.1</c:v>
                </c:pt>
                <c:pt idx="733">
                  <c:v>3.14</c:v>
                </c:pt>
                <c:pt idx="734">
                  <c:v>3.08</c:v>
                </c:pt>
                <c:pt idx="735">
                  <c:v>3.08</c:v>
                </c:pt>
                <c:pt idx="736">
                  <c:v>3.12</c:v>
                </c:pt>
                <c:pt idx="737">
                  <c:v>3.15</c:v>
                </c:pt>
                <c:pt idx="738">
                  <c:v>3.14</c:v>
                </c:pt>
                <c:pt idx="739">
                  <c:v>3.22</c:v>
                </c:pt>
                <c:pt idx="740">
                  <c:v>3.2</c:v>
                </c:pt>
                <c:pt idx="741">
                  <c:v>3.22</c:v>
                </c:pt>
                <c:pt idx="742">
                  <c:v>3.22</c:v>
                </c:pt>
                <c:pt idx="743">
                  <c:v>3.24</c:v>
                </c:pt>
                <c:pt idx="744">
                  <c:v>3.19</c:v>
                </c:pt>
                <c:pt idx="745" formatCode="General">
                  <c:v>#N/A</c:v>
                </c:pt>
                <c:pt idx="746">
                  <c:v>3.14</c:v>
                </c:pt>
                <c:pt idx="747">
                  <c:v>3.12</c:v>
                </c:pt>
                <c:pt idx="748">
                  <c:v>3.11</c:v>
                </c:pt>
                <c:pt idx="749">
                  <c:v>3.08</c:v>
                </c:pt>
                <c:pt idx="750">
                  <c:v>3.06</c:v>
                </c:pt>
                <c:pt idx="751">
                  <c:v>3.06</c:v>
                </c:pt>
                <c:pt idx="752">
                  <c:v>3.06</c:v>
                </c:pt>
                <c:pt idx="753" formatCode="General">
                  <c:v>#N/A</c:v>
                </c:pt>
                <c:pt idx="754">
                  <c:v>3.05</c:v>
                </c:pt>
                <c:pt idx="755">
                  <c:v>3.07</c:v>
                </c:pt>
                <c:pt idx="756">
                  <c:v>3.06</c:v>
                </c:pt>
                <c:pt idx="757">
                  <c:v>3.06</c:v>
                </c:pt>
                <c:pt idx="758">
                  <c:v>3.03</c:v>
                </c:pt>
                <c:pt idx="759">
                  <c:v>3.01</c:v>
                </c:pt>
                <c:pt idx="760">
                  <c:v>2.98</c:v>
                </c:pt>
                <c:pt idx="761">
                  <c:v>2.91</c:v>
                </c:pt>
                <c:pt idx="762" formatCode="General">
                  <c:v>#N/A</c:v>
                </c:pt>
                <c:pt idx="763">
                  <c:v>2.87</c:v>
                </c:pt>
                <c:pt idx="764">
                  <c:v>2.85</c:v>
                </c:pt>
                <c:pt idx="765">
                  <c:v>2.85</c:v>
                </c:pt>
                <c:pt idx="766">
                  <c:v>2.89</c:v>
                </c:pt>
                <c:pt idx="767">
                  <c:v>2.91</c:v>
                </c:pt>
                <c:pt idx="768">
                  <c:v>2.91</c:v>
                </c:pt>
                <c:pt idx="769">
                  <c:v>2.89</c:v>
                </c:pt>
                <c:pt idx="770">
                  <c:v>2.86</c:v>
                </c:pt>
                <c:pt idx="771">
                  <c:v>2.82</c:v>
                </c:pt>
                <c:pt idx="772">
                  <c:v>2.77</c:v>
                </c:pt>
                <c:pt idx="773">
                  <c:v>2.79</c:v>
                </c:pt>
                <c:pt idx="774">
                  <c:v>2.79</c:v>
                </c:pt>
                <c:pt idx="775">
                  <c:v>2.74</c:v>
                </c:pt>
                <c:pt idx="776" formatCode="General">
                  <c:v>#N/A</c:v>
                </c:pt>
                <c:pt idx="777">
                  <c:v>2.81</c:v>
                </c:pt>
                <c:pt idx="778">
                  <c:v>2.77</c:v>
                </c:pt>
                <c:pt idx="779">
                  <c:v>2.72</c:v>
                </c:pt>
                <c:pt idx="780">
                  <c:v>2.69</c:v>
                </c:pt>
                <c:pt idx="781" formatCode="General">
                  <c:v>#N/A</c:v>
                </c:pt>
                <c:pt idx="782">
                  <c:v>2.66</c:v>
                </c:pt>
                <c:pt idx="783">
                  <c:v>2.56</c:v>
                </c:pt>
                <c:pt idx="784">
                  <c:v>2.67</c:v>
                </c:pt>
                <c:pt idx="785">
                  <c:v>2.7</c:v>
                </c:pt>
                <c:pt idx="786">
                  <c:v>2.73</c:v>
                </c:pt>
                <c:pt idx="787">
                  <c:v>2.74</c:v>
                </c:pt>
                <c:pt idx="788">
                  <c:v>2.74</c:v>
                </c:pt>
                <c:pt idx="789">
                  <c:v>2.71</c:v>
                </c:pt>
                <c:pt idx="790">
                  <c:v>2.71</c:v>
                </c:pt>
                <c:pt idx="791">
                  <c:v>2.72</c:v>
                </c:pt>
                <c:pt idx="792">
                  <c:v>2.73</c:v>
                </c:pt>
                <c:pt idx="793">
                  <c:v>2.75</c:v>
                </c:pt>
                <c:pt idx="794">
                  <c:v>2.79</c:v>
                </c:pt>
                <c:pt idx="795" formatCode="General">
                  <c:v>#N/A</c:v>
                </c:pt>
                <c:pt idx="796">
                  <c:v>2.74</c:v>
                </c:pt>
                <c:pt idx="797">
                  <c:v>2.76</c:v>
                </c:pt>
                <c:pt idx="798">
                  <c:v>2.72</c:v>
                </c:pt>
                <c:pt idx="799">
                  <c:v>2.76</c:v>
                </c:pt>
                <c:pt idx="800">
                  <c:v>2.75</c:v>
                </c:pt>
                <c:pt idx="801">
                  <c:v>2.72</c:v>
                </c:pt>
                <c:pt idx="802">
                  <c:v>2.7</c:v>
                </c:pt>
                <c:pt idx="803">
                  <c:v>2.63</c:v>
                </c:pt>
                <c:pt idx="804">
                  <c:v>2.7</c:v>
                </c:pt>
                <c:pt idx="805">
                  <c:v>2.73</c:v>
                </c:pt>
                <c:pt idx="806">
                  <c:v>2.71</c:v>
                </c:pt>
                <c:pt idx="807">
                  <c:v>2.7</c:v>
                </c:pt>
                <c:pt idx="808">
                  <c:v>2.65</c:v>
                </c:pt>
                <c:pt idx="809">
                  <c:v>2.63</c:v>
                </c:pt>
                <c:pt idx="810">
                  <c:v>2.65</c:v>
                </c:pt>
                <c:pt idx="811">
                  <c:v>2.68</c:v>
                </c:pt>
                <c:pt idx="812">
                  <c:v>2.71</c:v>
                </c:pt>
                <c:pt idx="813">
                  <c:v>2.66</c:v>
                </c:pt>
                <c:pt idx="814">
                  <c:v>2.66</c:v>
                </c:pt>
                <c:pt idx="815" formatCode="General">
                  <c:v>#N/A</c:v>
                </c:pt>
                <c:pt idx="816">
                  <c:v>2.65</c:v>
                </c:pt>
                <c:pt idx="817">
                  <c:v>2.65</c:v>
                </c:pt>
                <c:pt idx="818">
                  <c:v>2.69</c:v>
                </c:pt>
                <c:pt idx="819">
                  <c:v>2.65</c:v>
                </c:pt>
                <c:pt idx="820">
                  <c:v>2.67</c:v>
                </c:pt>
                <c:pt idx="821">
                  <c:v>2.64</c:v>
                </c:pt>
                <c:pt idx="822">
                  <c:v>2.69</c:v>
                </c:pt>
                <c:pt idx="823">
                  <c:v>2.73</c:v>
                </c:pt>
                <c:pt idx="824">
                  <c:v>2.76</c:v>
                </c:pt>
                <c:pt idx="825">
                  <c:v>2.72</c:v>
                </c:pt>
                <c:pt idx="826">
                  <c:v>2.72</c:v>
                </c:pt>
                <c:pt idx="827">
                  <c:v>2.69</c:v>
                </c:pt>
                <c:pt idx="828">
                  <c:v>2.64</c:v>
                </c:pt>
                <c:pt idx="829">
                  <c:v>2.62</c:v>
                </c:pt>
                <c:pt idx="830">
                  <c:v>2.64</c:v>
                </c:pt>
                <c:pt idx="831">
                  <c:v>2.61</c:v>
                </c:pt>
                <c:pt idx="832">
                  <c:v>2.61</c:v>
                </c:pt>
                <c:pt idx="833">
                  <c:v>2.63</c:v>
                </c:pt>
                <c:pt idx="834">
                  <c:v>2.59</c:v>
                </c:pt>
                <c:pt idx="835">
                  <c:v>2.6</c:v>
                </c:pt>
                <c:pt idx="836">
                  <c:v>2.61</c:v>
                </c:pt>
                <c:pt idx="837">
                  <c:v>2.54</c:v>
                </c:pt>
                <c:pt idx="838">
                  <c:v>2.54</c:v>
                </c:pt>
                <c:pt idx="839">
                  <c:v>2.44</c:v>
                </c:pt>
                <c:pt idx="840">
                  <c:v>2.4300000000000002</c:v>
                </c:pt>
                <c:pt idx="841">
                  <c:v>2.41</c:v>
                </c:pt>
                <c:pt idx="842">
                  <c:v>2.39</c:v>
                </c:pt>
                <c:pt idx="843">
                  <c:v>2.39</c:v>
                </c:pt>
                <c:pt idx="844">
                  <c:v>2.41</c:v>
                </c:pt>
                <c:pt idx="845">
                  <c:v>2.4900000000000002</c:v>
                </c:pt>
                <c:pt idx="846">
                  <c:v>2.48</c:v>
                </c:pt>
                <c:pt idx="847">
                  <c:v>2.52</c:v>
                </c:pt>
                <c:pt idx="848">
                  <c:v>2.5099999999999998</c:v>
                </c:pt>
                <c:pt idx="849">
                  <c:v>2.5</c:v>
                </c:pt>
                <c:pt idx="850">
                  <c:v>2.52</c:v>
                </c:pt>
                <c:pt idx="851">
                  <c:v>2.5099999999999998</c:v>
                </c:pt>
                <c:pt idx="852">
                  <c:v>2.48</c:v>
                </c:pt>
                <c:pt idx="853">
                  <c:v>2.5099999999999998</c:v>
                </c:pt>
                <c:pt idx="854">
                  <c:v>2.56</c:v>
                </c:pt>
                <c:pt idx="855">
                  <c:v>2.5499999999999998</c:v>
                </c:pt>
                <c:pt idx="856">
                  <c:v>2.6</c:v>
                </c:pt>
                <c:pt idx="857">
                  <c:v>2.59</c:v>
                </c:pt>
                <c:pt idx="858">
                  <c:v>2.57</c:v>
                </c:pt>
                <c:pt idx="859" formatCode="General">
                  <c:v>#N/A</c:v>
                </c:pt>
                <c:pt idx="860">
                  <c:v>2.59</c:v>
                </c:pt>
                <c:pt idx="861">
                  <c:v>2.57</c:v>
                </c:pt>
                <c:pt idx="862">
                  <c:v>2.5299999999999998</c:v>
                </c:pt>
                <c:pt idx="863">
                  <c:v>2.54</c:v>
                </c:pt>
                <c:pt idx="864">
                  <c:v>2.5099999999999998</c:v>
                </c:pt>
                <c:pt idx="865">
                  <c:v>2.54</c:v>
                </c:pt>
                <c:pt idx="866">
                  <c:v>2.5099999999999998</c:v>
                </c:pt>
                <c:pt idx="867">
                  <c:v>2.52</c:v>
                </c:pt>
                <c:pt idx="868">
                  <c:v>2.5499999999999998</c:v>
                </c:pt>
                <c:pt idx="869">
                  <c:v>2.54</c:v>
                </c:pt>
                <c:pt idx="870">
                  <c:v>2.5099999999999998</c:v>
                </c:pt>
                <c:pt idx="871">
                  <c:v>2.4500000000000002</c:v>
                </c:pt>
                <c:pt idx="872">
                  <c:v>2.4900000000000002</c:v>
                </c:pt>
                <c:pt idx="873">
                  <c:v>2.4500000000000002</c:v>
                </c:pt>
                <c:pt idx="874">
                  <c:v>2.4700000000000002</c:v>
                </c:pt>
                <c:pt idx="875">
                  <c:v>2.4</c:v>
                </c:pt>
                <c:pt idx="876">
                  <c:v>2.42</c:v>
                </c:pt>
                <c:pt idx="877">
                  <c:v>2.37</c:v>
                </c:pt>
                <c:pt idx="878">
                  <c:v>2.4</c:v>
                </c:pt>
                <c:pt idx="879">
                  <c:v>2.39</c:v>
                </c:pt>
                <c:pt idx="880">
                  <c:v>2.41</c:v>
                </c:pt>
                <c:pt idx="881">
                  <c:v>2.4300000000000002</c:v>
                </c:pt>
                <c:pt idx="882">
                  <c:v>2.39</c:v>
                </c:pt>
                <c:pt idx="883">
                  <c:v>2.31</c:v>
                </c:pt>
                <c:pt idx="884">
                  <c:v>2.3199999999999998</c:v>
                </c:pt>
                <c:pt idx="885" formatCode="General">
                  <c:v>#N/A</c:v>
                </c:pt>
                <c:pt idx="886">
                  <c:v>2.2599999999999998</c:v>
                </c:pt>
                <c:pt idx="887">
                  <c:v>2.25</c:v>
                </c:pt>
                <c:pt idx="888">
                  <c:v>2.2200000000000002</c:v>
                </c:pt>
                <c:pt idx="889">
                  <c:v>2.14</c:v>
                </c:pt>
                <c:pt idx="890">
                  <c:v>2.0699999999999998</c:v>
                </c:pt>
                <c:pt idx="891">
                  <c:v>2.12</c:v>
                </c:pt>
                <c:pt idx="892">
                  <c:v>2.12</c:v>
                </c:pt>
                <c:pt idx="893">
                  <c:v>2.12</c:v>
                </c:pt>
                <c:pt idx="894">
                  <c:v>2.09</c:v>
                </c:pt>
                <c:pt idx="895">
                  <c:v>2.15</c:v>
                </c:pt>
                <c:pt idx="896">
                  <c:v>2.15</c:v>
                </c:pt>
                <c:pt idx="897">
                  <c:v>2.13</c:v>
                </c:pt>
                <c:pt idx="898">
                  <c:v>2.1</c:v>
                </c:pt>
                <c:pt idx="899">
                  <c:v>2.09</c:v>
                </c:pt>
                <c:pt idx="900">
                  <c:v>2.09</c:v>
                </c:pt>
                <c:pt idx="901">
                  <c:v>2.06</c:v>
                </c:pt>
                <c:pt idx="902">
                  <c:v>2.0299999999999998</c:v>
                </c:pt>
                <c:pt idx="903">
                  <c:v>2.0099999999999998</c:v>
                </c:pt>
                <c:pt idx="904">
                  <c:v>2.0699999999999998</c:v>
                </c:pt>
                <c:pt idx="905">
                  <c:v>2.02</c:v>
                </c:pt>
                <c:pt idx="906">
                  <c:v>2</c:v>
                </c:pt>
                <c:pt idx="907">
                  <c:v>2.0499999999999998</c:v>
                </c:pt>
                <c:pt idx="908">
                  <c:v>2.0099999999999998</c:v>
                </c:pt>
                <c:pt idx="909">
                  <c:v>2</c:v>
                </c:pt>
                <c:pt idx="910">
                  <c:v>2.0299999999999998</c:v>
                </c:pt>
                <c:pt idx="911">
                  <c:v>1.98</c:v>
                </c:pt>
                <c:pt idx="912">
                  <c:v>1.96</c:v>
                </c:pt>
                <c:pt idx="913" formatCode="General">
                  <c:v>#N/A</c:v>
                </c:pt>
                <c:pt idx="914">
                  <c:v>2.04</c:v>
                </c:pt>
                <c:pt idx="915">
                  <c:v>2.0499999999999998</c:v>
                </c:pt>
                <c:pt idx="916">
                  <c:v>2.0699999999999998</c:v>
                </c:pt>
                <c:pt idx="917">
                  <c:v>2.0699999999999998</c:v>
                </c:pt>
                <c:pt idx="918">
                  <c:v>2.13</c:v>
                </c:pt>
                <c:pt idx="919">
                  <c:v>2.12</c:v>
                </c:pt>
                <c:pt idx="920">
                  <c:v>2.09</c:v>
                </c:pt>
                <c:pt idx="921">
                  <c:v>2.13</c:v>
                </c:pt>
                <c:pt idx="922">
                  <c:v>2.06</c:v>
                </c:pt>
                <c:pt idx="923">
                  <c:v>2.04</c:v>
                </c:pt>
                <c:pt idx="924">
                  <c:v>2.0499999999999998</c:v>
                </c:pt>
                <c:pt idx="925">
                  <c:v>2.0499999999999998</c:v>
                </c:pt>
                <c:pt idx="926">
                  <c:v>2.08</c:v>
                </c:pt>
                <c:pt idx="927">
                  <c:v>2.0499999999999998</c:v>
                </c:pt>
                <c:pt idx="928">
                  <c:v>2.08</c:v>
                </c:pt>
                <c:pt idx="929">
                  <c:v>2.08</c:v>
                </c:pt>
                <c:pt idx="930">
                  <c:v>2.06</c:v>
                </c:pt>
                <c:pt idx="931">
                  <c:v>2.06</c:v>
                </c:pt>
                <c:pt idx="932">
                  <c:v>2.02</c:v>
                </c:pt>
                <c:pt idx="933">
                  <c:v>1.9</c:v>
                </c:pt>
                <c:pt idx="934">
                  <c:v>1.86</c:v>
                </c:pt>
                <c:pt idx="935">
                  <c:v>1.75</c:v>
                </c:pt>
                <c:pt idx="936">
                  <c:v>1.73</c:v>
                </c:pt>
                <c:pt idx="937">
                  <c:v>1.71</c:v>
                </c:pt>
                <c:pt idx="938">
                  <c:v>1.72</c:v>
                </c:pt>
                <c:pt idx="939">
                  <c:v>1.74</c:v>
                </c:pt>
                <c:pt idx="940">
                  <c:v>1.65</c:v>
                </c:pt>
                <c:pt idx="941">
                  <c:v>1.68</c:v>
                </c:pt>
                <c:pt idx="942">
                  <c:v>1.59</c:v>
                </c:pt>
                <c:pt idx="943">
                  <c:v>1.52</c:v>
                </c:pt>
                <c:pt idx="944">
                  <c:v>1.55</c:v>
                </c:pt>
                <c:pt idx="945">
                  <c:v>1.6</c:v>
                </c:pt>
                <c:pt idx="946">
                  <c:v>1.55</c:v>
                </c:pt>
                <c:pt idx="947">
                  <c:v>1.59</c:v>
                </c:pt>
                <c:pt idx="948">
                  <c:v>1.62</c:v>
                </c:pt>
                <c:pt idx="949">
                  <c:v>1.52</c:v>
                </c:pt>
                <c:pt idx="950">
                  <c:v>1.54</c:v>
                </c:pt>
                <c:pt idx="951">
                  <c:v>1.49</c:v>
                </c:pt>
                <c:pt idx="952">
                  <c:v>1.47</c:v>
                </c:pt>
                <c:pt idx="953">
                  <c:v>1.5</c:v>
                </c:pt>
                <c:pt idx="954">
                  <c:v>1.5</c:v>
                </c:pt>
                <c:pt idx="955" formatCode="General">
                  <c:v>#N/A</c:v>
                </c:pt>
                <c:pt idx="956">
                  <c:v>1.47</c:v>
                </c:pt>
                <c:pt idx="957">
                  <c:v>1.47</c:v>
                </c:pt>
                <c:pt idx="958">
                  <c:v>1.57</c:v>
                </c:pt>
                <c:pt idx="959">
                  <c:v>1.55</c:v>
                </c:pt>
                <c:pt idx="960">
                  <c:v>1.63</c:v>
                </c:pt>
                <c:pt idx="961">
                  <c:v>1.72</c:v>
                </c:pt>
                <c:pt idx="962">
                  <c:v>1.75</c:v>
                </c:pt>
                <c:pt idx="963">
                  <c:v>1.79</c:v>
                </c:pt>
                <c:pt idx="964">
                  <c:v>1.9</c:v>
                </c:pt>
                <c:pt idx="965">
                  <c:v>1.84</c:v>
                </c:pt>
                <c:pt idx="966">
                  <c:v>1.81</c:v>
                </c:pt>
                <c:pt idx="967">
                  <c:v>1.8</c:v>
                </c:pt>
                <c:pt idx="968">
                  <c:v>1.79</c:v>
                </c:pt>
                <c:pt idx="969">
                  <c:v>1.74</c:v>
                </c:pt>
                <c:pt idx="970">
                  <c:v>1.72</c:v>
                </c:pt>
                <c:pt idx="971">
                  <c:v>1.64</c:v>
                </c:pt>
                <c:pt idx="972">
                  <c:v>1.73</c:v>
                </c:pt>
                <c:pt idx="973">
                  <c:v>1.7</c:v>
                </c:pt>
                <c:pt idx="974">
                  <c:v>1.69</c:v>
                </c:pt>
                <c:pt idx="975">
                  <c:v>1.68</c:v>
                </c:pt>
                <c:pt idx="976">
                  <c:v>1.65</c:v>
                </c:pt>
                <c:pt idx="977">
                  <c:v>1.6</c:v>
                </c:pt>
                <c:pt idx="978">
                  <c:v>1.54</c:v>
                </c:pt>
                <c:pt idx="979">
                  <c:v>1.52</c:v>
                </c:pt>
                <c:pt idx="980">
                  <c:v>1.56</c:v>
                </c:pt>
                <c:pt idx="981">
                  <c:v>1.54</c:v>
                </c:pt>
                <c:pt idx="982">
                  <c:v>1.59</c:v>
                </c:pt>
                <c:pt idx="983">
                  <c:v>1.67</c:v>
                </c:pt>
                <c:pt idx="984">
                  <c:v>1.76</c:v>
                </c:pt>
                <c:pt idx="985" formatCode="General">
                  <c:v>#N/A</c:v>
                </c:pt>
                <c:pt idx="986">
                  <c:v>1.77</c:v>
                </c:pt>
                <c:pt idx="987">
                  <c:v>1.75</c:v>
                </c:pt>
                <c:pt idx="988">
                  <c:v>1.76</c:v>
                </c:pt>
                <c:pt idx="989">
                  <c:v>1.76</c:v>
                </c:pt>
                <c:pt idx="990">
                  <c:v>1.8</c:v>
                </c:pt>
                <c:pt idx="991">
                  <c:v>1.78</c:v>
                </c:pt>
                <c:pt idx="992">
                  <c:v>1.77</c:v>
                </c:pt>
                <c:pt idx="993">
                  <c:v>1.77</c:v>
                </c:pt>
                <c:pt idx="994">
                  <c:v>1.8</c:v>
                </c:pt>
                <c:pt idx="995">
                  <c:v>1.85</c:v>
                </c:pt>
                <c:pt idx="996">
                  <c:v>1.84</c:v>
                </c:pt>
                <c:pt idx="997">
                  <c:v>1.78</c:v>
                </c:pt>
                <c:pt idx="998">
                  <c:v>1.69</c:v>
                </c:pt>
                <c:pt idx="999">
                  <c:v>1.73</c:v>
                </c:pt>
                <c:pt idx="1000">
                  <c:v>1.79</c:v>
                </c:pt>
                <c:pt idx="1001">
                  <c:v>1.86</c:v>
                </c:pt>
                <c:pt idx="1002">
                  <c:v>1.81</c:v>
                </c:pt>
                <c:pt idx="1003">
                  <c:v>1.92</c:v>
                </c:pt>
                <c:pt idx="1004">
                  <c:v>1.94</c:v>
                </c:pt>
                <c:pt idx="1005" formatCode="General">
                  <c:v>#N/A</c:v>
                </c:pt>
                <c:pt idx="1006">
                  <c:v>1.92</c:v>
                </c:pt>
                <c:pt idx="1007">
                  <c:v>1.88</c:v>
                </c:pt>
                <c:pt idx="1008">
                  <c:v>1.82</c:v>
                </c:pt>
                <c:pt idx="1009">
                  <c:v>1.84</c:v>
                </c:pt>
                <c:pt idx="1010">
                  <c:v>1.81</c:v>
                </c:pt>
                <c:pt idx="1011">
                  <c:v>1.79</c:v>
                </c:pt>
                <c:pt idx="1012">
                  <c:v>1.73</c:v>
                </c:pt>
                <c:pt idx="1013">
                  <c:v>1.77</c:v>
                </c:pt>
                <c:pt idx="1014">
                  <c:v>1.77</c:v>
                </c:pt>
                <c:pt idx="1015">
                  <c:v>1.76</c:v>
                </c:pt>
                <c:pt idx="1016">
                  <c:v>1.74</c:v>
                </c:pt>
                <c:pt idx="1017">
                  <c:v>1.77</c:v>
                </c:pt>
                <c:pt idx="1018" formatCode="General">
                  <c:v>#N/A</c:v>
                </c:pt>
                <c:pt idx="1019">
                  <c:v>1.78</c:v>
                </c:pt>
                <c:pt idx="1020">
                  <c:v>1.83</c:v>
                </c:pt>
                <c:pt idx="1021">
                  <c:v>1.72</c:v>
                </c:pt>
                <c:pt idx="1022">
                  <c:v>1.77</c:v>
                </c:pt>
                <c:pt idx="1023">
                  <c:v>1.8</c:v>
                </c:pt>
                <c:pt idx="1024">
                  <c:v>1.84</c:v>
                </c:pt>
                <c:pt idx="1025">
                  <c:v>1.83</c:v>
                </c:pt>
                <c:pt idx="1026">
                  <c:v>1.85</c:v>
                </c:pt>
                <c:pt idx="1027">
                  <c:v>1.79</c:v>
                </c:pt>
                <c:pt idx="1028">
                  <c:v>1.9</c:v>
                </c:pt>
                <c:pt idx="1029">
                  <c:v>1.82</c:v>
                </c:pt>
                <c:pt idx="1030">
                  <c:v>1.89</c:v>
                </c:pt>
                <c:pt idx="1031">
                  <c:v>1.89</c:v>
                </c:pt>
                <c:pt idx="1032">
                  <c:v>1.92</c:v>
                </c:pt>
                <c:pt idx="1033">
                  <c:v>1.92</c:v>
                </c:pt>
                <c:pt idx="1034">
                  <c:v>1.92</c:v>
                </c:pt>
                <c:pt idx="1035">
                  <c:v>1.93</c:v>
                </c:pt>
                <c:pt idx="1036">
                  <c:v>1.9</c:v>
                </c:pt>
                <c:pt idx="1037" formatCode="General">
                  <c:v>#N/A</c:v>
                </c:pt>
                <c:pt idx="1038">
                  <c:v>1.9</c:v>
                </c:pt>
                <c:pt idx="1039">
                  <c:v>1.88</c:v>
                </c:pt>
                <c:pt idx="1040">
                  <c:v>1.9</c:v>
                </c:pt>
                <c:pt idx="1041">
                  <c:v>1.92</c:v>
                </c:pt>
                <c:pt idx="1042" formatCode="General">
                  <c:v>#N/A</c:v>
                </c:pt>
                <c:pt idx="1043">
                  <c:v>1.88</c:v>
                </c:pt>
                <c:pt idx="1044">
                  <c:v>1.8</c:v>
                </c:pt>
                <c:pt idx="1045">
                  <c:v>1.81</c:v>
                </c:pt>
                <c:pt idx="1046">
                  <c:v>1.83</c:v>
                </c:pt>
                <c:pt idx="1047">
                  <c:v>1.87</c:v>
                </c:pt>
                <c:pt idx="1048">
                  <c:v>1.85</c:v>
                </c:pt>
                <c:pt idx="1049">
                  <c:v>1.83</c:v>
                </c:pt>
                <c:pt idx="1050">
                  <c:v>1.85</c:v>
                </c:pt>
                <c:pt idx="1051">
                  <c:v>1.82</c:v>
                </c:pt>
                <c:pt idx="1052">
                  <c:v>1.79</c:v>
                </c:pt>
                <c:pt idx="1053">
                  <c:v>1.81</c:v>
                </c:pt>
                <c:pt idx="1054">
                  <c:v>1.84</c:v>
                </c:pt>
                <c:pt idx="1055" formatCode="General">
                  <c:v>#N/A</c:v>
                </c:pt>
                <c:pt idx="1056">
                  <c:v>1.78</c:v>
                </c:pt>
                <c:pt idx="1057">
                  <c:v>1.77</c:v>
                </c:pt>
                <c:pt idx="1058">
                  <c:v>1.74</c:v>
                </c:pt>
                <c:pt idx="1059">
                  <c:v>1.7</c:v>
                </c:pt>
                <c:pt idx="1060">
                  <c:v>1.61</c:v>
                </c:pt>
                <c:pt idx="1061">
                  <c:v>1.65</c:v>
                </c:pt>
                <c:pt idx="1062">
                  <c:v>1.6</c:v>
                </c:pt>
                <c:pt idx="1063">
                  <c:v>1.57</c:v>
                </c:pt>
                <c:pt idx="1064">
                  <c:v>1.51</c:v>
                </c:pt>
                <c:pt idx="1065">
                  <c:v>1.54</c:v>
                </c:pt>
                <c:pt idx="1066">
                  <c:v>1.61</c:v>
                </c:pt>
                <c:pt idx="1067">
                  <c:v>1.66</c:v>
                </c:pt>
                <c:pt idx="1068">
                  <c:v>1.65</c:v>
                </c:pt>
                <c:pt idx="1069">
                  <c:v>1.59</c:v>
                </c:pt>
                <c:pt idx="1070">
                  <c:v>1.56</c:v>
                </c:pt>
                <c:pt idx="1071">
                  <c:v>1.59</c:v>
                </c:pt>
                <c:pt idx="1072">
                  <c:v>1.62</c:v>
                </c:pt>
                <c:pt idx="1073">
                  <c:v>1.61</c:v>
                </c:pt>
                <c:pt idx="1074">
                  <c:v>1.59</c:v>
                </c:pt>
                <c:pt idx="1075" formatCode="General">
                  <c:v>#N/A</c:v>
                </c:pt>
                <c:pt idx="1076">
                  <c:v>1.55</c:v>
                </c:pt>
                <c:pt idx="1077">
                  <c:v>1.56</c:v>
                </c:pt>
                <c:pt idx="1078">
                  <c:v>1.52</c:v>
                </c:pt>
                <c:pt idx="1079">
                  <c:v>1.46</c:v>
                </c:pt>
                <c:pt idx="1080">
                  <c:v>1.38</c:v>
                </c:pt>
                <c:pt idx="1081">
                  <c:v>1.33</c:v>
                </c:pt>
                <c:pt idx="1082">
                  <c:v>1.33</c:v>
                </c:pt>
                <c:pt idx="1083">
                  <c:v>1.3</c:v>
                </c:pt>
                <c:pt idx="1084">
                  <c:v>1.1299999999999999</c:v>
                </c:pt>
                <c:pt idx="1085">
                  <c:v>1.1000000000000001</c:v>
                </c:pt>
                <c:pt idx="1086">
                  <c:v>1.02</c:v>
                </c:pt>
                <c:pt idx="1087">
                  <c:v>1.02</c:v>
                </c:pt>
                <c:pt idx="1088">
                  <c:v>0.92</c:v>
                </c:pt>
                <c:pt idx="1089">
                  <c:v>0.74</c:v>
                </c:pt>
                <c:pt idx="1090">
                  <c:v>0.54</c:v>
                </c:pt>
                <c:pt idx="1091">
                  <c:v>0.76</c:v>
                </c:pt>
                <c:pt idx="1092">
                  <c:v>0.82</c:v>
                </c:pt>
                <c:pt idx="1093">
                  <c:v>0.88</c:v>
                </c:pt>
                <c:pt idx="1094">
                  <c:v>0.94</c:v>
                </c:pt>
                <c:pt idx="1095">
                  <c:v>0.73</c:v>
                </c:pt>
                <c:pt idx="1096">
                  <c:v>1.02</c:v>
                </c:pt>
                <c:pt idx="1097">
                  <c:v>1.18</c:v>
                </c:pt>
                <c:pt idx="1098">
                  <c:v>1.1200000000000001</c:v>
                </c:pt>
                <c:pt idx="1099">
                  <c:v>0.92</c:v>
                </c:pt>
                <c:pt idx="1100">
                  <c:v>0.76</c:v>
                </c:pt>
                <c:pt idx="1101">
                  <c:v>0.84</c:v>
                </c:pt>
                <c:pt idx="1102">
                  <c:v>0.88</c:v>
                </c:pt>
                <c:pt idx="1103">
                  <c:v>0.83</c:v>
                </c:pt>
                <c:pt idx="1104">
                  <c:v>0.72</c:v>
                </c:pt>
                <c:pt idx="1105">
                  <c:v>0.7</c:v>
                </c:pt>
                <c:pt idx="1106">
                  <c:v>0.7</c:v>
                </c:pt>
                <c:pt idx="1107">
                  <c:v>0.62</c:v>
                </c:pt>
                <c:pt idx="1108">
                  <c:v>0.63</c:v>
                </c:pt>
                <c:pt idx="1109">
                  <c:v>0.62</c:v>
                </c:pt>
                <c:pt idx="1110">
                  <c:v>0.67</c:v>
                </c:pt>
                <c:pt idx="1111">
                  <c:v>0.75</c:v>
                </c:pt>
                <c:pt idx="1112">
                  <c:v>0.77</c:v>
                </c:pt>
                <c:pt idx="1113">
                  <c:v>0.73</c:v>
                </c:pt>
                <c:pt idx="1114" formatCode="General">
                  <c:v>#N/A</c:v>
                </c:pt>
                <c:pt idx="1115">
                  <c:v>0.76</c:v>
                </c:pt>
                <c:pt idx="1116">
                  <c:v>0.76</c:v>
                </c:pt>
                <c:pt idx="1117">
                  <c:v>0.63</c:v>
                </c:pt>
                <c:pt idx="1118">
                  <c:v>0.61</c:v>
                </c:pt>
                <c:pt idx="1119">
                  <c:v>0.65</c:v>
                </c:pt>
                <c:pt idx="1120">
                  <c:v>0.63</c:v>
                </c:pt>
                <c:pt idx="1121">
                  <c:v>0.57999999999999996</c:v>
                </c:pt>
                <c:pt idx="1122">
                  <c:v>0.63</c:v>
                </c:pt>
                <c:pt idx="1123">
                  <c:v>0.61</c:v>
                </c:pt>
                <c:pt idx="1124">
                  <c:v>0.6</c:v>
                </c:pt>
                <c:pt idx="1125">
                  <c:v>0.67</c:v>
                </c:pt>
                <c:pt idx="1126">
                  <c:v>0.62</c:v>
                </c:pt>
                <c:pt idx="1127">
                  <c:v>0.63</c:v>
                </c:pt>
                <c:pt idx="1128">
                  <c:v>0.64</c:v>
                </c:pt>
                <c:pt idx="1129">
                  <c:v>0.64</c:v>
                </c:pt>
                <c:pt idx="1130">
                  <c:v>0.64</c:v>
                </c:pt>
                <c:pt idx="1131">
                  <c:v>0.66</c:v>
                </c:pt>
                <c:pt idx="1132">
                  <c:v>0.72</c:v>
                </c:pt>
                <c:pt idx="1133">
                  <c:v>0.63</c:v>
                </c:pt>
                <c:pt idx="1134">
                  <c:v>0.69</c:v>
                </c:pt>
                <c:pt idx="1135">
                  <c:v>0.73</c:v>
                </c:pt>
                <c:pt idx="1136">
                  <c:v>0.69</c:v>
                </c:pt>
                <c:pt idx="1137">
                  <c:v>0.64</c:v>
                </c:pt>
                <c:pt idx="1138">
                  <c:v>0.63</c:v>
                </c:pt>
                <c:pt idx="1139">
                  <c:v>0.64</c:v>
                </c:pt>
                <c:pt idx="1140">
                  <c:v>0.73</c:v>
                </c:pt>
                <c:pt idx="1141">
                  <c:v>0.7</c:v>
                </c:pt>
                <c:pt idx="1142">
                  <c:v>0.68</c:v>
                </c:pt>
                <c:pt idx="1143">
                  <c:v>0.68</c:v>
                </c:pt>
                <c:pt idx="1144">
                  <c:v>0.66</c:v>
                </c:pt>
                <c:pt idx="1145" formatCode="General">
                  <c:v>#N/A</c:v>
                </c:pt>
                <c:pt idx="1146">
                  <c:v>0.69</c:v>
                </c:pt>
                <c:pt idx="1147">
                  <c:v>0.68</c:v>
                </c:pt>
                <c:pt idx="1148">
                  <c:v>0.7</c:v>
                </c:pt>
                <c:pt idx="1149">
                  <c:v>0.65</c:v>
                </c:pt>
                <c:pt idx="1150">
                  <c:v>0.66</c:v>
                </c:pt>
                <c:pt idx="1151">
                  <c:v>0.68</c:v>
                </c:pt>
                <c:pt idx="1152">
                  <c:v>0.77</c:v>
                </c:pt>
                <c:pt idx="1153">
                  <c:v>0.82</c:v>
                </c:pt>
                <c:pt idx="1154">
                  <c:v>0.91</c:v>
                </c:pt>
                <c:pt idx="1155">
                  <c:v>0.88</c:v>
                </c:pt>
                <c:pt idx="1156">
                  <c:v>0.84</c:v>
                </c:pt>
                <c:pt idx="1157">
                  <c:v>0.75</c:v>
                </c:pt>
                <c:pt idx="1158">
                  <c:v>0.66</c:v>
                </c:pt>
                <c:pt idx="1159">
                  <c:v>0.71</c:v>
                </c:pt>
                <c:pt idx="1160">
                  <c:v>0.71</c:v>
                </c:pt>
                <c:pt idx="1161">
                  <c:v>0.75</c:v>
                </c:pt>
                <c:pt idx="1162">
                  <c:v>0.74</c:v>
                </c:pt>
                <c:pt idx="1163">
                  <c:v>0.71</c:v>
                </c:pt>
                <c:pt idx="1164">
                  <c:v>0.7</c:v>
                </c:pt>
                <c:pt idx="1165">
                  <c:v>0.71</c:v>
                </c:pt>
                <c:pt idx="1166">
                  <c:v>0.72</c:v>
                </c:pt>
                <c:pt idx="1167">
                  <c:v>0.69</c:v>
                </c:pt>
                <c:pt idx="1168">
                  <c:v>0.68</c:v>
                </c:pt>
                <c:pt idx="1169">
                  <c:v>0.64</c:v>
                </c:pt>
                <c:pt idx="1170">
                  <c:v>0.64</c:v>
                </c:pt>
                <c:pt idx="1171">
                  <c:v>0.66</c:v>
                </c:pt>
                <c:pt idx="1172">
                  <c:v>0.69</c:v>
                </c:pt>
                <c:pt idx="1173">
                  <c:v>0.68</c:v>
                </c:pt>
                <c:pt idx="1174" formatCode="General">
                  <c:v>#N/A</c:v>
                </c:pt>
                <c:pt idx="1175">
                  <c:v>0.69</c:v>
                </c:pt>
                <c:pt idx="1176">
                  <c:v>0.65</c:v>
                </c:pt>
                <c:pt idx="1177">
                  <c:v>0.67</c:v>
                </c:pt>
                <c:pt idx="1178">
                  <c:v>0.62</c:v>
                </c:pt>
                <c:pt idx="1179">
                  <c:v>0.65</c:v>
                </c:pt>
                <c:pt idx="1180">
                  <c:v>0.64</c:v>
                </c:pt>
                <c:pt idx="1181">
                  <c:v>0.63</c:v>
                </c:pt>
                <c:pt idx="1182">
                  <c:v>0.64</c:v>
                </c:pt>
                <c:pt idx="1183">
                  <c:v>0.62</c:v>
                </c:pt>
                <c:pt idx="1184">
                  <c:v>0.64</c:v>
                </c:pt>
                <c:pt idx="1185">
                  <c:v>0.62</c:v>
                </c:pt>
                <c:pt idx="1186">
                  <c:v>0.61</c:v>
                </c:pt>
                <c:pt idx="1187">
                  <c:v>0.6</c:v>
                </c:pt>
                <c:pt idx="1188">
                  <c:v>0.59</c:v>
                </c:pt>
                <c:pt idx="1189">
                  <c:v>0.59</c:v>
                </c:pt>
                <c:pt idx="1190">
                  <c:v>0.62</c:v>
                </c:pt>
                <c:pt idx="1191">
                  <c:v>0.59</c:v>
                </c:pt>
                <c:pt idx="1192">
                  <c:v>0.57999999999999996</c:v>
                </c:pt>
                <c:pt idx="1193">
                  <c:v>0.55000000000000004</c:v>
                </c:pt>
                <c:pt idx="1194">
                  <c:v>0.55000000000000004</c:v>
                </c:pt>
                <c:pt idx="1195">
                  <c:v>0.56000000000000005</c:v>
                </c:pt>
                <c:pt idx="1196">
                  <c:v>0.52</c:v>
                </c:pt>
                <c:pt idx="1197">
                  <c:v>0.55000000000000004</c:v>
                </c:pt>
                <c:pt idx="1198">
                  <c:v>0.55000000000000004</c:v>
                </c:pt>
                <c:pt idx="1199">
                  <c:v>0.56999999999999995</c:v>
                </c:pt>
                <c:pt idx="1200">
                  <c:v>0.59</c:v>
                </c:pt>
                <c:pt idx="1201">
                  <c:v>0.64</c:v>
                </c:pt>
                <c:pt idx="1202">
                  <c:v>0.69</c:v>
                </c:pt>
                <c:pt idx="1203">
                  <c:v>0.71</c:v>
                </c:pt>
                <c:pt idx="1204">
                  <c:v>0.71</c:v>
                </c:pt>
                <c:pt idx="1205">
                  <c:v>0.69</c:v>
                </c:pt>
                <c:pt idx="1206">
                  <c:v>0.67</c:v>
                </c:pt>
                <c:pt idx="1207">
                  <c:v>0.68</c:v>
                </c:pt>
                <c:pt idx="1208">
                  <c:v>0.65</c:v>
                </c:pt>
                <c:pt idx="1209">
                  <c:v>0.64</c:v>
                </c:pt>
                <c:pt idx="1210">
                  <c:v>0.65</c:v>
                </c:pt>
                <c:pt idx="1211">
                  <c:v>0.69</c:v>
                </c:pt>
                <c:pt idx="1212">
                  <c:v>0.69</c:v>
                </c:pt>
                <c:pt idx="1213">
                  <c:v>0.74</c:v>
                </c:pt>
                <c:pt idx="1214">
                  <c:v>0.74</c:v>
                </c:pt>
                <c:pt idx="1215">
                  <c:v>0.72</c:v>
                </c:pt>
                <c:pt idx="1216">
                  <c:v>0.68</c:v>
                </c:pt>
                <c:pt idx="1217">
                  <c:v>0.66</c:v>
                </c:pt>
                <c:pt idx="1218">
                  <c:v>0.63</c:v>
                </c:pt>
                <c:pt idx="1219">
                  <c:v>0.72</c:v>
                </c:pt>
                <c:pt idx="1220" formatCode="General">
                  <c:v>#N/A</c:v>
                </c:pt>
                <c:pt idx="1221">
                  <c:v>0.69</c:v>
                </c:pt>
                <c:pt idx="1222">
                  <c:v>0.71</c:v>
                </c:pt>
                <c:pt idx="1223">
                  <c:v>0.68</c:v>
                </c:pt>
                <c:pt idx="1224">
                  <c:v>0.67</c:v>
                </c:pt>
                <c:pt idx="1225">
                  <c:v>0.68</c:v>
                </c:pt>
                <c:pt idx="1226">
                  <c:v>0.68</c:v>
                </c:pt>
                <c:pt idx="1227">
                  <c:v>0.69</c:v>
                </c:pt>
                <c:pt idx="1228">
                  <c:v>0.69</c:v>
                </c:pt>
                <c:pt idx="1229">
                  <c:v>0.7</c:v>
                </c:pt>
                <c:pt idx="1230">
                  <c:v>0.68</c:v>
                </c:pt>
                <c:pt idx="1231">
                  <c:v>0.68</c:v>
                </c:pt>
                <c:pt idx="1232">
                  <c:v>0.68</c:v>
                </c:pt>
                <c:pt idx="1233">
                  <c:v>0.67</c:v>
                </c:pt>
                <c:pt idx="1234">
                  <c:v>0.66</c:v>
                </c:pt>
                <c:pt idx="1235">
                  <c:v>0.67</c:v>
                </c:pt>
                <c:pt idx="1236">
                  <c:v>0.66</c:v>
                </c:pt>
                <c:pt idx="1237">
                  <c:v>0.69</c:v>
                </c:pt>
                <c:pt idx="1238">
                  <c:v>0.68</c:v>
                </c:pt>
                <c:pt idx="1239">
                  <c:v>0.7</c:v>
                </c:pt>
                <c:pt idx="1240">
                  <c:v>0.78</c:v>
                </c:pt>
                <c:pt idx="1241">
                  <c:v>0.76</c:v>
                </c:pt>
                <c:pt idx="1242">
                  <c:v>0.81</c:v>
                </c:pt>
                <c:pt idx="1243">
                  <c:v>0.78</c:v>
                </c:pt>
                <c:pt idx="1244">
                  <c:v>0.79</c:v>
                </c:pt>
                <c:pt idx="1245" formatCode="General">
                  <c:v>#N/A</c:v>
                </c:pt>
                <c:pt idx="1246">
                  <c:v>0.74</c:v>
                </c:pt>
                <c:pt idx="1247">
                  <c:v>0.73</c:v>
                </c:pt>
                <c:pt idx="1248">
                  <c:v>0.74</c:v>
                </c:pt>
                <c:pt idx="1249">
                  <c:v>0.76</c:v>
                </c:pt>
                <c:pt idx="1250">
                  <c:v>0.78</c:v>
                </c:pt>
                <c:pt idx="1251">
                  <c:v>0.81</c:v>
                </c:pt>
                <c:pt idx="1252">
                  <c:v>0.83</c:v>
                </c:pt>
                <c:pt idx="1253">
                  <c:v>0.87</c:v>
                </c:pt>
                <c:pt idx="1254">
                  <c:v>0.85</c:v>
                </c:pt>
                <c:pt idx="1255">
                  <c:v>0.81</c:v>
                </c:pt>
                <c:pt idx="1256">
                  <c:v>0.79</c:v>
                </c:pt>
                <c:pt idx="1257">
                  <c:v>0.79</c:v>
                </c:pt>
                <c:pt idx="1258">
                  <c:v>0.85</c:v>
                </c:pt>
                <c:pt idx="1259">
                  <c:v>0.88</c:v>
                </c:pt>
                <c:pt idx="1260">
                  <c:v>0.87</c:v>
                </c:pt>
                <c:pt idx="1261">
                  <c:v>0.9</c:v>
                </c:pt>
                <c:pt idx="1262">
                  <c:v>0.78</c:v>
                </c:pt>
                <c:pt idx="1263">
                  <c:v>0.79</c:v>
                </c:pt>
                <c:pt idx="1264">
                  <c:v>0.83</c:v>
                </c:pt>
                <c:pt idx="1265">
                  <c:v>0.96</c:v>
                </c:pt>
                <c:pt idx="1266">
                  <c:v>0.98</c:v>
                </c:pt>
                <c:pt idx="1267" formatCode="General">
                  <c:v>#N/A</c:v>
                </c:pt>
                <c:pt idx="1268">
                  <c:v>0.88</c:v>
                </c:pt>
                <c:pt idx="1269">
                  <c:v>0.89</c:v>
                </c:pt>
                <c:pt idx="1270">
                  <c:v>0.91</c:v>
                </c:pt>
                <c:pt idx="1271">
                  <c:v>0.87</c:v>
                </c:pt>
                <c:pt idx="1272">
                  <c:v>0.88</c:v>
                </c:pt>
                <c:pt idx="1273">
                  <c:v>0.86</c:v>
                </c:pt>
                <c:pt idx="1274">
                  <c:v>0.83</c:v>
                </c:pt>
                <c:pt idx="1275">
                  <c:v>0.86</c:v>
                </c:pt>
                <c:pt idx="1276">
                  <c:v>0.88</c:v>
                </c:pt>
                <c:pt idx="1277">
                  <c:v>0.88</c:v>
                </c:pt>
                <c:pt idx="1278" formatCode="General">
                  <c:v>#N/A</c:v>
                </c:pt>
                <c:pt idx="1279">
                  <c:v>0.84</c:v>
                </c:pt>
                <c:pt idx="1280">
                  <c:v>0.84</c:v>
                </c:pt>
                <c:pt idx="1281">
                  <c:v>0.92</c:v>
                </c:pt>
                <c:pt idx="1282">
                  <c:v>0.95</c:v>
                </c:pt>
                <c:pt idx="1283">
                  <c:v>0.92</c:v>
                </c:pt>
                <c:pt idx="1284">
                  <c:v>0.97</c:v>
                </c:pt>
                <c:pt idx="1285">
                  <c:v>0.94</c:v>
                </c:pt>
                <c:pt idx="1286">
                  <c:v>0.92</c:v>
                </c:pt>
                <c:pt idx="1287">
                  <c:v>0.95</c:v>
                </c:pt>
                <c:pt idx="1288">
                  <c:v>0.92</c:v>
                </c:pt>
                <c:pt idx="1289">
                  <c:v>0.9</c:v>
                </c:pt>
                <c:pt idx="1290">
                  <c:v>0.9</c:v>
                </c:pt>
                <c:pt idx="1291">
                  <c:v>0.92</c:v>
                </c:pt>
                <c:pt idx="1292">
                  <c:v>0.92</c:v>
                </c:pt>
                <c:pt idx="1293">
                  <c:v>0.94</c:v>
                </c:pt>
                <c:pt idx="1294">
                  <c:v>0.95</c:v>
                </c:pt>
                <c:pt idx="1295">
                  <c:v>0.95</c:v>
                </c:pt>
                <c:pt idx="1296">
                  <c:v>0.93</c:v>
                </c:pt>
                <c:pt idx="1297">
                  <c:v>0.96</c:v>
                </c:pt>
                <c:pt idx="1298">
                  <c:v>0.94</c:v>
                </c:pt>
                <c:pt idx="1299" formatCode="General">
                  <c:v>#N/A</c:v>
                </c:pt>
                <c:pt idx="1300">
                  <c:v>0.94</c:v>
                </c:pt>
                <c:pt idx="1301">
                  <c:v>0.94</c:v>
                </c:pt>
                <c:pt idx="1302">
                  <c:v>0.93</c:v>
                </c:pt>
                <c:pt idx="1303">
                  <c:v>0.93</c:v>
                </c:pt>
                <c:pt idx="1304" formatCode="General">
                  <c:v>#N/A</c:v>
                </c:pt>
                <c:pt idx="1305">
                  <c:v>0.93</c:v>
                </c:pt>
                <c:pt idx="1306">
                  <c:v>0.96</c:v>
                </c:pt>
                <c:pt idx="1307">
                  <c:v>1.04</c:v>
                </c:pt>
                <c:pt idx="1308">
                  <c:v>1.08</c:v>
                </c:pt>
                <c:pt idx="1309">
                  <c:v>1.1299999999999999</c:v>
                </c:pt>
                <c:pt idx="1310">
                  <c:v>1.1499999999999999</c:v>
                </c:pt>
                <c:pt idx="1311">
                  <c:v>1.1499999999999999</c:v>
                </c:pt>
                <c:pt idx="1312">
                  <c:v>1.1000000000000001</c:v>
                </c:pt>
                <c:pt idx="1313">
                  <c:v>1.1499999999999999</c:v>
                </c:pt>
                <c:pt idx="1314">
                  <c:v>1.1100000000000001</c:v>
                </c:pt>
                <c:pt idx="1315" formatCode="General">
                  <c:v>#N/A</c:v>
                </c:pt>
                <c:pt idx="1316">
                  <c:v>1.1000000000000001</c:v>
                </c:pt>
                <c:pt idx="1317">
                  <c:v>1.1000000000000001</c:v>
                </c:pt>
                <c:pt idx="1318">
                  <c:v>1.1200000000000001</c:v>
                </c:pt>
                <c:pt idx="1319">
                  <c:v>1.1000000000000001</c:v>
                </c:pt>
                <c:pt idx="1320">
                  <c:v>1.05</c:v>
                </c:pt>
                <c:pt idx="1321">
                  <c:v>1.05</c:v>
                </c:pt>
                <c:pt idx="1322">
                  <c:v>1.04</c:v>
                </c:pt>
                <c:pt idx="1323">
                  <c:v>1.07</c:v>
                </c:pt>
                <c:pt idx="1324">
                  <c:v>1.1100000000000001</c:v>
                </c:pt>
                <c:pt idx="1325">
                  <c:v>1.0900000000000001</c:v>
                </c:pt>
                <c:pt idx="1326">
                  <c:v>1.1200000000000001</c:v>
                </c:pt>
                <c:pt idx="1327">
                  <c:v>1.1499999999999999</c:v>
                </c:pt>
                <c:pt idx="1328">
                  <c:v>1.1499999999999999</c:v>
                </c:pt>
                <c:pt idx="1329">
                  <c:v>1.19</c:v>
                </c:pt>
                <c:pt idx="1330">
                  <c:v>1.19</c:v>
                </c:pt>
                <c:pt idx="1331">
                  <c:v>1.18</c:v>
                </c:pt>
                <c:pt idx="1332">
                  <c:v>1.1499999999999999</c:v>
                </c:pt>
                <c:pt idx="1333">
                  <c:v>1.1599999999999999</c:v>
                </c:pt>
                <c:pt idx="1334">
                  <c:v>1.2</c:v>
                </c:pt>
                <c:pt idx="1335" formatCode="General">
                  <c:v>#N/A</c:v>
                </c:pt>
                <c:pt idx="1336">
                  <c:v>1.3</c:v>
                </c:pt>
                <c:pt idx="1337">
                  <c:v>1.29</c:v>
                </c:pt>
                <c:pt idx="1338">
                  <c:v>1.29</c:v>
                </c:pt>
                <c:pt idx="1339">
                  <c:v>1.34</c:v>
                </c:pt>
                <c:pt idx="1340">
                  <c:v>1.37</c:v>
                </c:pt>
                <c:pt idx="1341">
                  <c:v>1.37</c:v>
                </c:pt>
                <c:pt idx="1342">
                  <c:v>1.38</c:v>
                </c:pt>
                <c:pt idx="1343">
                  <c:v>1.54</c:v>
                </c:pt>
                <c:pt idx="1344">
                  <c:v>1.44</c:v>
                </c:pt>
                <c:pt idx="1345">
                  <c:v>1.45</c:v>
                </c:pt>
                <c:pt idx="1346">
                  <c:v>1.42</c:v>
                </c:pt>
                <c:pt idx="1347">
                  <c:v>1.47</c:v>
                </c:pt>
                <c:pt idx="1348">
                  <c:v>1.54</c:v>
                </c:pt>
                <c:pt idx="1349">
                  <c:v>1.56</c:v>
                </c:pt>
                <c:pt idx="1350">
                  <c:v>1.59</c:v>
                </c:pt>
                <c:pt idx="1351">
                  <c:v>1.55</c:v>
                </c:pt>
                <c:pt idx="1352">
                  <c:v>1.53</c:v>
                </c:pt>
                <c:pt idx="1353">
                  <c:v>1.54</c:v>
                </c:pt>
                <c:pt idx="1354">
                  <c:v>1.64</c:v>
                </c:pt>
                <c:pt idx="1355">
                  <c:v>1.62</c:v>
                </c:pt>
                <c:pt idx="1356">
                  <c:v>1.62</c:v>
                </c:pt>
                <c:pt idx="1357">
                  <c:v>1.63</c:v>
                </c:pt>
                <c:pt idx="1358">
                  <c:v>1.71</c:v>
                </c:pt>
                <c:pt idx="1359">
                  <c:v>1.74</c:v>
                </c:pt>
                <c:pt idx="1360">
                  <c:v>1.69</c:v>
                </c:pt>
                <c:pt idx="1361">
                  <c:v>1.63</c:v>
                </c:pt>
                <c:pt idx="1362">
                  <c:v>1.62</c:v>
                </c:pt>
                <c:pt idx="1363">
                  <c:v>1.63</c:v>
                </c:pt>
                <c:pt idx="1364">
                  <c:v>1.67</c:v>
                </c:pt>
                <c:pt idx="1365">
                  <c:v>1.73</c:v>
                </c:pt>
                <c:pt idx="1366">
                  <c:v>1.73</c:v>
                </c:pt>
                <c:pt idx="1367">
                  <c:v>1.74</c:v>
                </c:pt>
                <c:pt idx="1368">
                  <c:v>1.69</c:v>
                </c:pt>
                <c:pt idx="1369">
                  <c:v>1.72</c:v>
                </c:pt>
                <c:pt idx="1370">
                  <c:v>1.73</c:v>
                </c:pt>
                <c:pt idx="1371">
                  <c:v>1.67</c:v>
                </c:pt>
                <c:pt idx="1372">
                  <c:v>1.68</c:v>
                </c:pt>
                <c:pt idx="1373">
                  <c:v>1.64</c:v>
                </c:pt>
                <c:pt idx="1374">
                  <c:v>1.67</c:v>
                </c:pt>
                <c:pt idx="1375">
                  <c:v>1.69</c:v>
                </c:pt>
                <c:pt idx="1376">
                  <c:v>1.64</c:v>
                </c:pt>
                <c:pt idx="1377">
                  <c:v>1.64</c:v>
                </c:pt>
                <c:pt idx="1378">
                  <c:v>1.56</c:v>
                </c:pt>
                <c:pt idx="1379">
                  <c:v>1.59</c:v>
                </c:pt>
                <c:pt idx="1380">
                  <c:v>1.61</c:v>
                </c:pt>
                <c:pt idx="1381">
                  <c:v>1.58</c:v>
                </c:pt>
                <c:pt idx="1382">
                  <c:v>1.57</c:v>
                </c:pt>
                <c:pt idx="1383">
                  <c:v>1.57</c:v>
                </c:pt>
                <c:pt idx="1384">
                  <c:v>1.58</c:v>
                </c:pt>
                <c:pt idx="1385">
                  <c:v>1.58</c:v>
                </c:pt>
                <c:pt idx="1386">
                  <c:v>1.63</c:v>
                </c:pt>
                <c:pt idx="1387">
                  <c:v>1.63</c:v>
                </c:pt>
                <c:pt idx="1388">
                  <c:v>1.65</c:v>
                </c:pt>
                <c:pt idx="1389">
                  <c:v>1.65</c:v>
                </c:pt>
                <c:pt idx="1390">
                  <c:v>1.63</c:v>
                </c:pt>
                <c:pt idx="1391">
                  <c:v>1.61</c:v>
                </c:pt>
                <c:pt idx="1392">
                  <c:v>1.59</c:v>
                </c:pt>
                <c:pt idx="1393">
                  <c:v>1.58</c:v>
                </c:pt>
                <c:pt idx="1394">
                  <c:v>1.6</c:v>
                </c:pt>
                <c:pt idx="1395">
                  <c:v>1.63</c:v>
                </c:pt>
                <c:pt idx="1396">
                  <c:v>1.64</c:v>
                </c:pt>
                <c:pt idx="1397">
                  <c:v>1.69</c:v>
                </c:pt>
                <c:pt idx="1398">
                  <c:v>1.66</c:v>
                </c:pt>
                <c:pt idx="1399">
                  <c:v>1.63</c:v>
                </c:pt>
                <c:pt idx="1400">
                  <c:v>1.64</c:v>
                </c:pt>
                <c:pt idx="1401">
                  <c:v>1.64</c:v>
                </c:pt>
                <c:pt idx="1402">
                  <c:v>1.68</c:v>
                </c:pt>
                <c:pt idx="1403">
                  <c:v>1.63</c:v>
                </c:pt>
                <c:pt idx="1404">
                  <c:v>1.63</c:v>
                </c:pt>
                <c:pt idx="1405">
                  <c:v>1.61</c:v>
                </c:pt>
                <c:pt idx="1406">
                  <c:v>1.56</c:v>
                </c:pt>
                <c:pt idx="1407">
                  <c:v>1.58</c:v>
                </c:pt>
                <c:pt idx="1408">
                  <c:v>1.61</c:v>
                </c:pt>
                <c:pt idx="1409">
                  <c:v>1.58</c:v>
                </c:pt>
                <c:pt idx="1410" formatCode="General">
                  <c:v>#N/A</c:v>
                </c:pt>
                <c:pt idx="1411">
                  <c:v>1.62</c:v>
                </c:pt>
                <c:pt idx="1412">
                  <c:v>1.59</c:v>
                </c:pt>
                <c:pt idx="1413">
                  <c:v>1.63</c:v>
                </c:pt>
                <c:pt idx="1414">
                  <c:v>1.56</c:v>
                </c:pt>
                <c:pt idx="1415">
                  <c:v>1.57</c:v>
                </c:pt>
                <c:pt idx="1416">
                  <c:v>1.53</c:v>
                </c:pt>
                <c:pt idx="1417">
                  <c:v>1.5</c:v>
                </c:pt>
                <c:pt idx="1418">
                  <c:v>1.45</c:v>
                </c:pt>
                <c:pt idx="1419">
                  <c:v>1.47</c:v>
                </c:pt>
                <c:pt idx="1420">
                  <c:v>1.51</c:v>
                </c:pt>
                <c:pt idx="1421">
                  <c:v>1.51</c:v>
                </c:pt>
                <c:pt idx="1422">
                  <c:v>1.57</c:v>
                </c:pt>
                <c:pt idx="1423">
                  <c:v>1.52</c:v>
                </c:pt>
                <c:pt idx="1424">
                  <c:v>1.45</c:v>
                </c:pt>
                <c:pt idx="1425">
                  <c:v>1.5</c:v>
                </c:pt>
                <c:pt idx="1426">
                  <c:v>1.48</c:v>
                </c:pt>
                <c:pt idx="1427">
                  <c:v>1.5</c:v>
                </c:pt>
                <c:pt idx="1428">
                  <c:v>1.49</c:v>
                </c:pt>
                <c:pt idx="1429">
                  <c:v>1.54</c:v>
                </c:pt>
                <c:pt idx="1430">
                  <c:v>1.49</c:v>
                </c:pt>
                <c:pt idx="1431">
                  <c:v>1.49</c:v>
                </c:pt>
                <c:pt idx="1432">
                  <c:v>1.45</c:v>
                </c:pt>
                <c:pt idx="1433">
                  <c:v>1.48</c:v>
                </c:pt>
                <c:pt idx="1434">
                  <c:v>1.44</c:v>
                </c:pt>
                <c:pt idx="1435" formatCode="General">
                  <c:v>#N/A</c:v>
                </c:pt>
                <c:pt idx="1436">
                  <c:v>1.37</c:v>
                </c:pt>
                <c:pt idx="1437">
                  <c:v>1.33</c:v>
                </c:pt>
                <c:pt idx="1438">
                  <c:v>1.3</c:v>
                </c:pt>
                <c:pt idx="1439">
                  <c:v>1.37</c:v>
                </c:pt>
                <c:pt idx="1440">
                  <c:v>1.38</c:v>
                </c:pt>
                <c:pt idx="1441">
                  <c:v>1.42</c:v>
                </c:pt>
                <c:pt idx="1442">
                  <c:v>1.37</c:v>
                </c:pt>
                <c:pt idx="1443">
                  <c:v>1.31</c:v>
                </c:pt>
                <c:pt idx="1444">
                  <c:v>1.31</c:v>
                </c:pt>
                <c:pt idx="1445">
                  <c:v>1.19</c:v>
                </c:pt>
                <c:pt idx="1446">
                  <c:v>1.23</c:v>
                </c:pt>
                <c:pt idx="1447">
                  <c:v>1.3</c:v>
                </c:pt>
                <c:pt idx="1448">
                  <c:v>1.27</c:v>
                </c:pt>
                <c:pt idx="1449">
                  <c:v>1.3</c:v>
                </c:pt>
                <c:pt idx="1450">
                  <c:v>1.29</c:v>
                </c:pt>
                <c:pt idx="1451">
                  <c:v>1.25</c:v>
                </c:pt>
                <c:pt idx="1452">
                  <c:v>1.26</c:v>
                </c:pt>
                <c:pt idx="1453">
                  <c:v>1.28</c:v>
                </c:pt>
                <c:pt idx="1454">
                  <c:v>1.24</c:v>
                </c:pt>
                <c:pt idx="1455">
                  <c:v>1.2</c:v>
                </c:pt>
                <c:pt idx="1456">
                  <c:v>1.19</c:v>
                </c:pt>
                <c:pt idx="1457">
                  <c:v>1.19</c:v>
                </c:pt>
                <c:pt idx="1458">
                  <c:v>1.23</c:v>
                </c:pt>
                <c:pt idx="1459">
                  <c:v>1.31</c:v>
                </c:pt>
                <c:pt idx="1460">
                  <c:v>1.33</c:v>
                </c:pt>
                <c:pt idx="1461">
                  <c:v>1.36</c:v>
                </c:pt>
                <c:pt idx="1462">
                  <c:v>1.35</c:v>
                </c:pt>
                <c:pt idx="1463">
                  <c:v>1.36</c:v>
                </c:pt>
                <c:pt idx="1464">
                  <c:v>1.29</c:v>
                </c:pt>
                <c:pt idx="1465">
                  <c:v>1.26</c:v>
                </c:pt>
                <c:pt idx="1466">
                  <c:v>1.26</c:v>
                </c:pt>
                <c:pt idx="1467">
                  <c:v>1.27</c:v>
                </c:pt>
                <c:pt idx="1468">
                  <c:v>1.24</c:v>
                </c:pt>
                <c:pt idx="1469">
                  <c:v>1.26</c:v>
                </c:pt>
                <c:pt idx="1470">
                  <c:v>1.25</c:v>
                </c:pt>
                <c:pt idx="1471">
                  <c:v>1.29</c:v>
                </c:pt>
                <c:pt idx="1472">
                  <c:v>1.35</c:v>
                </c:pt>
                <c:pt idx="1473">
                  <c:v>1.34</c:v>
                </c:pt>
                <c:pt idx="1474">
                  <c:v>1.31</c:v>
                </c:pt>
                <c:pt idx="1475">
                  <c:v>1.29</c:v>
                </c:pt>
                <c:pt idx="1476">
                  <c:v>1.3</c:v>
                </c:pt>
                <c:pt idx="1477">
                  <c:v>1.31</c:v>
                </c:pt>
                <c:pt idx="1478">
                  <c:v>1.29</c:v>
                </c:pt>
                <c:pt idx="1479">
                  <c:v>1.33</c:v>
                </c:pt>
                <c:pt idx="1480" formatCode="General">
                  <c:v>#N/A</c:v>
                </c:pt>
                <c:pt idx="1481">
                  <c:v>1.38</c:v>
                </c:pt>
                <c:pt idx="1482">
                  <c:v>1.35</c:v>
                </c:pt>
                <c:pt idx="1483">
                  <c:v>1.3</c:v>
                </c:pt>
                <c:pt idx="1484">
                  <c:v>1.35</c:v>
                </c:pt>
                <c:pt idx="1485">
                  <c:v>1.33</c:v>
                </c:pt>
                <c:pt idx="1486">
                  <c:v>1.28</c:v>
                </c:pt>
                <c:pt idx="1487">
                  <c:v>1.31</c:v>
                </c:pt>
                <c:pt idx="1488">
                  <c:v>1.34</c:v>
                </c:pt>
                <c:pt idx="1489">
                  <c:v>1.37</c:v>
                </c:pt>
                <c:pt idx="1490">
                  <c:v>1.31</c:v>
                </c:pt>
                <c:pt idx="1491">
                  <c:v>1.33</c:v>
                </c:pt>
                <c:pt idx="1492">
                  <c:v>1.32</c:v>
                </c:pt>
                <c:pt idx="1493">
                  <c:v>1.41</c:v>
                </c:pt>
                <c:pt idx="1494">
                  <c:v>1.47</c:v>
                </c:pt>
                <c:pt idx="1495">
                  <c:v>1.48</c:v>
                </c:pt>
                <c:pt idx="1496">
                  <c:v>1.54</c:v>
                </c:pt>
                <c:pt idx="1497">
                  <c:v>1.55</c:v>
                </c:pt>
                <c:pt idx="1498">
                  <c:v>1.52</c:v>
                </c:pt>
                <c:pt idx="1499">
                  <c:v>1.48</c:v>
                </c:pt>
                <c:pt idx="1500">
                  <c:v>1.49</c:v>
                </c:pt>
                <c:pt idx="1501">
                  <c:v>1.54</c:v>
                </c:pt>
                <c:pt idx="1502">
                  <c:v>1.53</c:v>
                </c:pt>
                <c:pt idx="1503">
                  <c:v>1.58</c:v>
                </c:pt>
                <c:pt idx="1504">
                  <c:v>1.61</c:v>
                </c:pt>
                <c:pt idx="1505" formatCode="General">
                  <c:v>#N/A</c:v>
                </c:pt>
                <c:pt idx="1506">
                  <c:v>1.59</c:v>
                </c:pt>
                <c:pt idx="1507">
                  <c:v>1.56</c:v>
                </c:pt>
                <c:pt idx="1508">
                  <c:v>1.52</c:v>
                </c:pt>
                <c:pt idx="1509">
                  <c:v>1.59</c:v>
                </c:pt>
                <c:pt idx="1510">
                  <c:v>1.59</c:v>
                </c:pt>
                <c:pt idx="1511">
                  <c:v>1.65</c:v>
                </c:pt>
                <c:pt idx="1512">
                  <c:v>1.65</c:v>
                </c:pt>
                <c:pt idx="1513">
                  <c:v>1.68</c:v>
                </c:pt>
                <c:pt idx="1514">
                  <c:v>1.66</c:v>
                </c:pt>
                <c:pt idx="1515">
                  <c:v>1.64</c:v>
                </c:pt>
                <c:pt idx="1516">
                  <c:v>1.63</c:v>
                </c:pt>
                <c:pt idx="1517">
                  <c:v>1.54</c:v>
                </c:pt>
                <c:pt idx="1518">
                  <c:v>1.57</c:v>
                </c:pt>
                <c:pt idx="1519">
                  <c:v>1.55</c:v>
                </c:pt>
                <c:pt idx="1520">
                  <c:v>1.58</c:v>
                </c:pt>
                <c:pt idx="1521">
                  <c:v>1.56</c:v>
                </c:pt>
                <c:pt idx="1522">
                  <c:v>1.6</c:v>
                </c:pt>
                <c:pt idx="1523">
                  <c:v>1.53</c:v>
                </c:pt>
                <c:pt idx="1524">
                  <c:v>1.45</c:v>
                </c:pt>
                <c:pt idx="1525">
                  <c:v>1.51</c:v>
                </c:pt>
                <c:pt idx="1526">
                  <c:v>1.46</c:v>
                </c:pt>
                <c:pt idx="1527">
                  <c:v>1.56</c:v>
                </c:pt>
                <c:pt idx="1528" formatCode="General">
                  <c:v>#N/A</c:v>
                </c:pt>
                <c:pt idx="1529">
                  <c:v>1.58</c:v>
                </c:pt>
                <c:pt idx="1530">
                  <c:v>1.63</c:v>
                </c:pt>
                <c:pt idx="1531">
                  <c:v>1.63</c:v>
                </c:pt>
                <c:pt idx="1532">
                  <c:v>1.6</c:v>
                </c:pt>
                <c:pt idx="1533">
                  <c:v>1.59</c:v>
                </c:pt>
                <c:pt idx="1534">
                  <c:v>1.54</c:v>
                </c:pt>
                <c:pt idx="1535">
                  <c:v>1.63</c:v>
                </c:pt>
                <c:pt idx="1536">
                  <c:v>1.67</c:v>
                </c:pt>
                <c:pt idx="1537">
                  <c:v>1.64</c:v>
                </c:pt>
                <c:pt idx="1538" formatCode="General">
                  <c:v>#N/A</c:v>
                </c:pt>
                <c:pt idx="1539">
                  <c:v>1.48</c:v>
                </c:pt>
                <c:pt idx="1540">
                  <c:v>1.52</c:v>
                </c:pt>
                <c:pt idx="1541">
                  <c:v>1.43</c:v>
                </c:pt>
                <c:pt idx="1542">
                  <c:v>1.43</c:v>
                </c:pt>
                <c:pt idx="1543">
                  <c:v>1.44</c:v>
                </c:pt>
                <c:pt idx="1544">
                  <c:v>1.35</c:v>
                </c:pt>
                <c:pt idx="1545">
                  <c:v>1.43</c:v>
                </c:pt>
                <c:pt idx="1546">
                  <c:v>1.48</c:v>
                </c:pt>
                <c:pt idx="1547">
                  <c:v>1.52</c:v>
                </c:pt>
                <c:pt idx="1548">
                  <c:v>1.49</c:v>
                </c:pt>
                <c:pt idx="1549">
                  <c:v>1.48</c:v>
                </c:pt>
                <c:pt idx="1550">
                  <c:v>1.42</c:v>
                </c:pt>
                <c:pt idx="1551">
                  <c:v>1.44</c:v>
                </c:pt>
                <c:pt idx="1552">
                  <c:v>1.47</c:v>
                </c:pt>
                <c:pt idx="1553">
                  <c:v>1.44</c:v>
                </c:pt>
                <c:pt idx="1554">
                  <c:v>1.41</c:v>
                </c:pt>
                <c:pt idx="1555">
                  <c:v>1.43</c:v>
                </c:pt>
                <c:pt idx="1556">
                  <c:v>1.48</c:v>
                </c:pt>
                <c:pt idx="1557">
                  <c:v>1.46</c:v>
                </c:pt>
                <c:pt idx="1558">
                  <c:v>1.5</c:v>
                </c:pt>
                <c:pt idx="1559" formatCode="General">
                  <c:v>#N/A</c:v>
                </c:pt>
                <c:pt idx="1560">
                  <c:v>1.48</c:v>
                </c:pt>
                <c:pt idx="1561">
                  <c:v>1.49</c:v>
                </c:pt>
                <c:pt idx="1562">
                  <c:v>1.55</c:v>
                </c:pt>
                <c:pt idx="1563">
                  <c:v>1.52</c:v>
                </c:pt>
                <c:pt idx="1564">
                  <c:v>1.52</c:v>
                </c:pt>
                <c:pt idx="1565">
                  <c:v>1.63</c:v>
                </c:pt>
                <c:pt idx="1566">
                  <c:v>1.66</c:v>
                </c:pt>
                <c:pt idx="1567">
                  <c:v>1.71</c:v>
                </c:pt>
                <c:pt idx="1568">
                  <c:v>1.73</c:v>
                </c:pt>
                <c:pt idx="1569">
                  <c:v>1.76</c:v>
                </c:pt>
                <c:pt idx="1570">
                  <c:v>1.78</c:v>
                </c:pt>
                <c:pt idx="1571">
                  <c:v>1.75</c:v>
                </c:pt>
                <c:pt idx="1572">
                  <c:v>1.74</c:v>
                </c:pt>
                <c:pt idx="1573">
                  <c:v>1.7</c:v>
                </c:pt>
                <c:pt idx="1574">
                  <c:v>1.78</c:v>
                </c:pt>
                <c:pt idx="1575" formatCode="General">
                  <c:v>#N/A</c:v>
                </c:pt>
                <c:pt idx="1576">
                  <c:v>1.87</c:v>
                </c:pt>
                <c:pt idx="1577">
                  <c:v>1.83</c:v>
                </c:pt>
                <c:pt idx="1578">
                  <c:v>1.83</c:v>
                </c:pt>
                <c:pt idx="1579">
                  <c:v>1.75</c:v>
                </c:pt>
                <c:pt idx="1580">
                  <c:v>1.75</c:v>
                </c:pt>
                <c:pt idx="1581">
                  <c:v>1.78</c:v>
                </c:pt>
                <c:pt idx="1582">
                  <c:v>1.85</c:v>
                </c:pt>
                <c:pt idx="1583">
                  <c:v>1.81</c:v>
                </c:pt>
                <c:pt idx="1584">
                  <c:v>1.78</c:v>
                </c:pt>
                <c:pt idx="1585">
                  <c:v>1.79</c:v>
                </c:pt>
                <c:pt idx="1586">
                  <c:v>1.81</c:v>
                </c:pt>
                <c:pt idx="1587">
                  <c:v>1.78</c:v>
                </c:pt>
                <c:pt idx="1588">
                  <c:v>1.82</c:v>
                </c:pt>
                <c:pt idx="1589">
                  <c:v>1.93</c:v>
                </c:pt>
                <c:pt idx="1590">
                  <c:v>1.92</c:v>
                </c:pt>
                <c:pt idx="1591">
                  <c:v>1.96</c:v>
                </c:pt>
                <c:pt idx="1592">
                  <c:v>1.94</c:v>
                </c:pt>
                <c:pt idx="1593">
                  <c:v>2.0299999999999998</c:v>
                </c:pt>
                <c:pt idx="1594">
                  <c:v>1.92</c:v>
                </c:pt>
                <c:pt idx="1595">
                  <c:v>1.98</c:v>
                </c:pt>
                <c:pt idx="1596">
                  <c:v>2.0499999999999998</c:v>
                </c:pt>
                <c:pt idx="1597">
                  <c:v>2.0299999999999998</c:v>
                </c:pt>
                <c:pt idx="1598">
                  <c:v>1.97</c:v>
                </c:pt>
                <c:pt idx="1599">
                  <c:v>1.92</c:v>
                </c:pt>
                <c:pt idx="1600" formatCode="General">
                  <c:v>#N/A</c:v>
                </c:pt>
                <c:pt idx="1601">
                  <c:v>1.94</c:v>
                </c:pt>
                <c:pt idx="1602">
                  <c:v>1.99</c:v>
                </c:pt>
                <c:pt idx="1603">
                  <c:v>1.96</c:v>
                </c:pt>
                <c:pt idx="1604">
                  <c:v>1.97</c:v>
                </c:pt>
                <c:pt idx="1605">
                  <c:v>1.83</c:v>
                </c:pt>
                <c:pt idx="1606">
                  <c:v>1.72</c:v>
                </c:pt>
                <c:pt idx="1607">
                  <c:v>1.86</c:v>
                </c:pt>
                <c:pt idx="1608">
                  <c:v>1.86</c:v>
                </c:pt>
                <c:pt idx="1609">
                  <c:v>1.74</c:v>
                </c:pt>
                <c:pt idx="1610">
                  <c:v>1.78</c:v>
                </c:pt>
                <c:pt idx="1611">
                  <c:v>1.86</c:v>
                </c:pt>
                <c:pt idx="1612">
                  <c:v>1.94</c:v>
                </c:pt>
                <c:pt idx="1613">
                  <c:v>1.98</c:v>
                </c:pt>
                <c:pt idx="1614">
                  <c:v>2</c:v>
                </c:pt>
                <c:pt idx="1615">
                  <c:v>2.14</c:v>
                </c:pt>
                <c:pt idx="1616">
                  <c:v>2.15</c:v>
                </c:pt>
                <c:pt idx="1617">
                  <c:v>2.19</c:v>
                </c:pt>
                <c:pt idx="1618">
                  <c:v>2.2000000000000002</c:v>
                </c:pt>
                <c:pt idx="1619">
                  <c:v>2.14</c:v>
                </c:pt>
                <c:pt idx="1620">
                  <c:v>2.3199999999999998</c:v>
                </c:pt>
                <c:pt idx="1621">
                  <c:v>2.38</c:v>
                </c:pt>
                <c:pt idx="1622">
                  <c:v>2.3199999999999998</c:v>
                </c:pt>
                <c:pt idx="1623">
                  <c:v>2.34</c:v>
                </c:pt>
                <c:pt idx="1624">
                  <c:v>2.48</c:v>
                </c:pt>
                <c:pt idx="1625">
                  <c:v>2.46</c:v>
                </c:pt>
                <c:pt idx="1626">
                  <c:v>2.41</c:v>
                </c:pt>
                <c:pt idx="1627">
                  <c:v>2.35</c:v>
                </c:pt>
                <c:pt idx="1628">
                  <c:v>2.3199999999999998</c:v>
                </c:pt>
                <c:pt idx="1629">
                  <c:v>2.39</c:v>
                </c:pt>
                <c:pt idx="1630">
                  <c:v>2.42</c:v>
                </c:pt>
                <c:pt idx="1631">
                  <c:v>2.54</c:v>
                </c:pt>
                <c:pt idx="1632">
                  <c:v>2.61</c:v>
                </c:pt>
                <c:pt idx="1633">
                  <c:v>2.66</c:v>
                </c:pt>
              </c:numCache>
            </c:numRef>
          </c:val>
          <c:smooth val="0"/>
          <c:extLst>
            <c:ext xmlns:c16="http://schemas.microsoft.com/office/drawing/2014/chart" uri="{C3380CC4-5D6E-409C-BE32-E72D297353CC}">
              <c16:uniqueId val="{00000002-C370-40A8-8510-4B7348DF74C9}"/>
            </c:ext>
          </c:extLst>
        </c:ser>
        <c:dLbls>
          <c:showLegendKey val="0"/>
          <c:showVal val="0"/>
          <c:showCatName val="0"/>
          <c:showSerName val="0"/>
          <c:showPercent val="0"/>
          <c:showBubbleSize val="0"/>
        </c:dLbls>
        <c:smooth val="0"/>
        <c:axId val="901229583"/>
        <c:axId val="901228335"/>
      </c:lineChart>
      <c:dateAx>
        <c:axId val="901229583"/>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b" anchorCtr="0"/>
          <a:lstStyle/>
          <a:p>
            <a:pPr>
              <a:defRPr sz="800" b="0" i="0" u="none" strike="noStrike" kern="1200" baseline="0">
                <a:solidFill>
                  <a:sysClr val="windowText" lastClr="000000"/>
                </a:solidFill>
                <a:latin typeface="+mn-lt"/>
                <a:ea typeface="+mn-ea"/>
                <a:cs typeface="+mn-cs"/>
              </a:defRPr>
            </a:pPr>
            <a:endParaRPr lang="en-US"/>
          </a:p>
        </c:txPr>
        <c:crossAx val="901228335"/>
        <c:crosses val="autoZero"/>
        <c:auto val="1"/>
        <c:lblOffset val="100"/>
        <c:baseTimeUnit val="days"/>
      </c:dateAx>
      <c:valAx>
        <c:axId val="90122833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901229583"/>
        <c:crosses val="autoZero"/>
        <c:crossBetween val="midCat"/>
        <c:majorUnit val="0.7500000000000001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t>10Y-2Y Spread</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spPr>
            <a:ln w="28575" cap="rnd">
              <a:solidFill>
                <a:srgbClr val="002060"/>
              </a:solidFill>
              <a:round/>
            </a:ln>
            <a:effectLst/>
          </c:spPr>
          <c:marker>
            <c:symbol val="none"/>
          </c:marker>
          <c:dLbls>
            <c:dLbl>
              <c:idx val="50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BF-44EA-BEE3-6A66DF0B798A}"/>
                </c:ext>
              </c:extLst>
            </c:dLbl>
            <c:dLbl>
              <c:idx val="520"/>
              <c:layout>
                <c:manualLayout>
                  <c:x val="-2.1245874434093922E-2"/>
                  <c:y val="-5.1359141264374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BF-44EA-BEE3-6A66DF0B798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'FRED Graph'!$A$12:$A$532</c:f>
              <c:numCache>
                <c:formatCode>yyyy\-mm\-dd</c:formatCode>
                <c:ptCount val="521"/>
                <c:pt idx="0">
                  <c:v>43941</c:v>
                </c:pt>
                <c:pt idx="1">
                  <c:v>43942</c:v>
                </c:pt>
                <c:pt idx="2">
                  <c:v>43943</c:v>
                </c:pt>
                <c:pt idx="3">
                  <c:v>43944</c:v>
                </c:pt>
                <c:pt idx="4">
                  <c:v>43945</c:v>
                </c:pt>
                <c:pt idx="5">
                  <c:v>43948</c:v>
                </c:pt>
                <c:pt idx="6">
                  <c:v>43949</c:v>
                </c:pt>
                <c:pt idx="7">
                  <c:v>43950</c:v>
                </c:pt>
                <c:pt idx="8">
                  <c:v>43951</c:v>
                </c:pt>
                <c:pt idx="9">
                  <c:v>43952</c:v>
                </c:pt>
                <c:pt idx="10">
                  <c:v>43955</c:v>
                </c:pt>
                <c:pt idx="11">
                  <c:v>43956</c:v>
                </c:pt>
                <c:pt idx="12">
                  <c:v>43957</c:v>
                </c:pt>
                <c:pt idx="13">
                  <c:v>43958</c:v>
                </c:pt>
                <c:pt idx="14">
                  <c:v>43959</c:v>
                </c:pt>
                <c:pt idx="15">
                  <c:v>43962</c:v>
                </c:pt>
                <c:pt idx="16">
                  <c:v>43963</c:v>
                </c:pt>
                <c:pt idx="17">
                  <c:v>43964</c:v>
                </c:pt>
                <c:pt idx="18">
                  <c:v>43965</c:v>
                </c:pt>
                <c:pt idx="19">
                  <c:v>43966</c:v>
                </c:pt>
                <c:pt idx="20">
                  <c:v>43969</c:v>
                </c:pt>
                <c:pt idx="21">
                  <c:v>43970</c:v>
                </c:pt>
                <c:pt idx="22">
                  <c:v>43971</c:v>
                </c:pt>
                <c:pt idx="23">
                  <c:v>43972</c:v>
                </c:pt>
                <c:pt idx="24">
                  <c:v>43973</c:v>
                </c:pt>
                <c:pt idx="25">
                  <c:v>43976</c:v>
                </c:pt>
                <c:pt idx="26">
                  <c:v>43977</c:v>
                </c:pt>
                <c:pt idx="27">
                  <c:v>43978</c:v>
                </c:pt>
                <c:pt idx="28">
                  <c:v>43979</c:v>
                </c:pt>
                <c:pt idx="29">
                  <c:v>43980</c:v>
                </c:pt>
                <c:pt idx="30">
                  <c:v>43983</c:v>
                </c:pt>
                <c:pt idx="31">
                  <c:v>43984</c:v>
                </c:pt>
                <c:pt idx="32">
                  <c:v>43985</c:v>
                </c:pt>
                <c:pt idx="33">
                  <c:v>43986</c:v>
                </c:pt>
                <c:pt idx="34">
                  <c:v>43987</c:v>
                </c:pt>
                <c:pt idx="35">
                  <c:v>43990</c:v>
                </c:pt>
                <c:pt idx="36">
                  <c:v>43991</c:v>
                </c:pt>
                <c:pt idx="37">
                  <c:v>43992</c:v>
                </c:pt>
                <c:pt idx="38">
                  <c:v>43993</c:v>
                </c:pt>
                <c:pt idx="39">
                  <c:v>43994</c:v>
                </c:pt>
                <c:pt idx="40">
                  <c:v>43997</c:v>
                </c:pt>
                <c:pt idx="41">
                  <c:v>43998</c:v>
                </c:pt>
                <c:pt idx="42">
                  <c:v>43999</c:v>
                </c:pt>
                <c:pt idx="43">
                  <c:v>44000</c:v>
                </c:pt>
                <c:pt idx="44">
                  <c:v>44001</c:v>
                </c:pt>
                <c:pt idx="45">
                  <c:v>44004</c:v>
                </c:pt>
                <c:pt idx="46">
                  <c:v>44005</c:v>
                </c:pt>
                <c:pt idx="47">
                  <c:v>44006</c:v>
                </c:pt>
                <c:pt idx="48">
                  <c:v>44007</c:v>
                </c:pt>
                <c:pt idx="49">
                  <c:v>44008</c:v>
                </c:pt>
                <c:pt idx="50">
                  <c:v>44011</c:v>
                </c:pt>
                <c:pt idx="51">
                  <c:v>44012</c:v>
                </c:pt>
                <c:pt idx="52">
                  <c:v>44013</c:v>
                </c:pt>
                <c:pt idx="53">
                  <c:v>44014</c:v>
                </c:pt>
                <c:pt idx="54">
                  <c:v>44015</c:v>
                </c:pt>
                <c:pt idx="55">
                  <c:v>44018</c:v>
                </c:pt>
                <c:pt idx="56">
                  <c:v>44019</c:v>
                </c:pt>
                <c:pt idx="57">
                  <c:v>44020</c:v>
                </c:pt>
                <c:pt idx="58">
                  <c:v>44021</c:v>
                </c:pt>
                <c:pt idx="59">
                  <c:v>44022</c:v>
                </c:pt>
                <c:pt idx="60">
                  <c:v>44025</c:v>
                </c:pt>
                <c:pt idx="61">
                  <c:v>44026</c:v>
                </c:pt>
                <c:pt idx="62">
                  <c:v>44027</c:v>
                </c:pt>
                <c:pt idx="63">
                  <c:v>44028</c:v>
                </c:pt>
                <c:pt idx="64">
                  <c:v>44029</c:v>
                </c:pt>
                <c:pt idx="65">
                  <c:v>44032</c:v>
                </c:pt>
                <c:pt idx="66">
                  <c:v>44033</c:v>
                </c:pt>
                <c:pt idx="67">
                  <c:v>44034</c:v>
                </c:pt>
                <c:pt idx="68">
                  <c:v>44035</c:v>
                </c:pt>
                <c:pt idx="69">
                  <c:v>44036</c:v>
                </c:pt>
                <c:pt idx="70">
                  <c:v>44039</c:v>
                </c:pt>
                <c:pt idx="71">
                  <c:v>44040</c:v>
                </c:pt>
                <c:pt idx="72">
                  <c:v>44041</c:v>
                </c:pt>
                <c:pt idx="73">
                  <c:v>44042</c:v>
                </c:pt>
                <c:pt idx="74">
                  <c:v>44043</c:v>
                </c:pt>
                <c:pt idx="75">
                  <c:v>44046</c:v>
                </c:pt>
                <c:pt idx="76">
                  <c:v>44047</c:v>
                </c:pt>
                <c:pt idx="77">
                  <c:v>44048</c:v>
                </c:pt>
                <c:pt idx="78">
                  <c:v>44049</c:v>
                </c:pt>
                <c:pt idx="79">
                  <c:v>44050</c:v>
                </c:pt>
                <c:pt idx="80">
                  <c:v>44053</c:v>
                </c:pt>
                <c:pt idx="81">
                  <c:v>44054</c:v>
                </c:pt>
                <c:pt idx="82">
                  <c:v>44055</c:v>
                </c:pt>
                <c:pt idx="83">
                  <c:v>44056</c:v>
                </c:pt>
                <c:pt idx="84">
                  <c:v>44057</c:v>
                </c:pt>
                <c:pt idx="85">
                  <c:v>44060</c:v>
                </c:pt>
                <c:pt idx="86">
                  <c:v>44061</c:v>
                </c:pt>
                <c:pt idx="87">
                  <c:v>44062</c:v>
                </c:pt>
                <c:pt idx="88">
                  <c:v>44063</c:v>
                </c:pt>
                <c:pt idx="89">
                  <c:v>44064</c:v>
                </c:pt>
                <c:pt idx="90">
                  <c:v>44067</c:v>
                </c:pt>
                <c:pt idx="91">
                  <c:v>44068</c:v>
                </c:pt>
                <c:pt idx="92">
                  <c:v>44069</c:v>
                </c:pt>
                <c:pt idx="93">
                  <c:v>44070</c:v>
                </c:pt>
                <c:pt idx="94">
                  <c:v>44071</c:v>
                </c:pt>
                <c:pt idx="95">
                  <c:v>44074</c:v>
                </c:pt>
                <c:pt idx="96">
                  <c:v>44075</c:v>
                </c:pt>
                <c:pt idx="97">
                  <c:v>44076</c:v>
                </c:pt>
                <c:pt idx="98">
                  <c:v>44077</c:v>
                </c:pt>
                <c:pt idx="99">
                  <c:v>44078</c:v>
                </c:pt>
                <c:pt idx="100">
                  <c:v>44081</c:v>
                </c:pt>
                <c:pt idx="101">
                  <c:v>44082</c:v>
                </c:pt>
                <c:pt idx="102">
                  <c:v>44083</c:v>
                </c:pt>
                <c:pt idx="103">
                  <c:v>44084</c:v>
                </c:pt>
                <c:pt idx="104">
                  <c:v>44085</c:v>
                </c:pt>
                <c:pt idx="105">
                  <c:v>44088</c:v>
                </c:pt>
                <c:pt idx="106">
                  <c:v>44089</c:v>
                </c:pt>
                <c:pt idx="107">
                  <c:v>44090</c:v>
                </c:pt>
                <c:pt idx="108">
                  <c:v>44091</c:v>
                </c:pt>
                <c:pt idx="109">
                  <c:v>44092</c:v>
                </c:pt>
                <c:pt idx="110">
                  <c:v>44095</c:v>
                </c:pt>
                <c:pt idx="111">
                  <c:v>44096</c:v>
                </c:pt>
                <c:pt idx="112">
                  <c:v>44097</c:v>
                </c:pt>
                <c:pt idx="113">
                  <c:v>44098</c:v>
                </c:pt>
                <c:pt idx="114">
                  <c:v>44099</c:v>
                </c:pt>
                <c:pt idx="115">
                  <c:v>44102</c:v>
                </c:pt>
                <c:pt idx="116">
                  <c:v>44103</c:v>
                </c:pt>
                <c:pt idx="117">
                  <c:v>44104</c:v>
                </c:pt>
                <c:pt idx="118">
                  <c:v>44105</c:v>
                </c:pt>
                <c:pt idx="119">
                  <c:v>44106</c:v>
                </c:pt>
                <c:pt idx="120">
                  <c:v>44109</c:v>
                </c:pt>
                <c:pt idx="121">
                  <c:v>44110</c:v>
                </c:pt>
                <c:pt idx="122">
                  <c:v>44111</c:v>
                </c:pt>
                <c:pt idx="123">
                  <c:v>44112</c:v>
                </c:pt>
                <c:pt idx="124">
                  <c:v>44113</c:v>
                </c:pt>
                <c:pt idx="125">
                  <c:v>44116</c:v>
                </c:pt>
                <c:pt idx="126">
                  <c:v>44117</c:v>
                </c:pt>
                <c:pt idx="127">
                  <c:v>44118</c:v>
                </c:pt>
                <c:pt idx="128">
                  <c:v>44119</c:v>
                </c:pt>
                <c:pt idx="129">
                  <c:v>44120</c:v>
                </c:pt>
                <c:pt idx="130">
                  <c:v>44123</c:v>
                </c:pt>
                <c:pt idx="131">
                  <c:v>44124</c:v>
                </c:pt>
                <c:pt idx="132">
                  <c:v>44125</c:v>
                </c:pt>
                <c:pt idx="133">
                  <c:v>44126</c:v>
                </c:pt>
                <c:pt idx="134">
                  <c:v>44127</c:v>
                </c:pt>
                <c:pt idx="135">
                  <c:v>44130</c:v>
                </c:pt>
                <c:pt idx="136">
                  <c:v>44131</c:v>
                </c:pt>
                <c:pt idx="137">
                  <c:v>44132</c:v>
                </c:pt>
                <c:pt idx="138">
                  <c:v>44133</c:v>
                </c:pt>
                <c:pt idx="139">
                  <c:v>44134</c:v>
                </c:pt>
                <c:pt idx="140">
                  <c:v>44137</c:v>
                </c:pt>
                <c:pt idx="141">
                  <c:v>44138</c:v>
                </c:pt>
                <c:pt idx="142">
                  <c:v>44139</c:v>
                </c:pt>
                <c:pt idx="143">
                  <c:v>44140</c:v>
                </c:pt>
                <c:pt idx="144">
                  <c:v>44141</c:v>
                </c:pt>
                <c:pt idx="145">
                  <c:v>44144</c:v>
                </c:pt>
                <c:pt idx="146">
                  <c:v>44145</c:v>
                </c:pt>
                <c:pt idx="147">
                  <c:v>44146</c:v>
                </c:pt>
                <c:pt idx="148">
                  <c:v>44147</c:v>
                </c:pt>
                <c:pt idx="149">
                  <c:v>44148</c:v>
                </c:pt>
                <c:pt idx="150">
                  <c:v>44151</c:v>
                </c:pt>
                <c:pt idx="151">
                  <c:v>44152</c:v>
                </c:pt>
                <c:pt idx="152">
                  <c:v>44153</c:v>
                </c:pt>
                <c:pt idx="153">
                  <c:v>44154</c:v>
                </c:pt>
                <c:pt idx="154">
                  <c:v>44155</c:v>
                </c:pt>
                <c:pt idx="155">
                  <c:v>44158</c:v>
                </c:pt>
                <c:pt idx="156">
                  <c:v>44159</c:v>
                </c:pt>
                <c:pt idx="157">
                  <c:v>44160</c:v>
                </c:pt>
                <c:pt idx="158">
                  <c:v>44161</c:v>
                </c:pt>
                <c:pt idx="159">
                  <c:v>44162</c:v>
                </c:pt>
                <c:pt idx="160">
                  <c:v>44165</c:v>
                </c:pt>
                <c:pt idx="161">
                  <c:v>44166</c:v>
                </c:pt>
                <c:pt idx="162">
                  <c:v>44167</c:v>
                </c:pt>
                <c:pt idx="163">
                  <c:v>44168</c:v>
                </c:pt>
                <c:pt idx="164">
                  <c:v>44169</c:v>
                </c:pt>
                <c:pt idx="165">
                  <c:v>44172</c:v>
                </c:pt>
                <c:pt idx="166">
                  <c:v>44173</c:v>
                </c:pt>
                <c:pt idx="167">
                  <c:v>44174</c:v>
                </c:pt>
                <c:pt idx="168">
                  <c:v>44175</c:v>
                </c:pt>
                <c:pt idx="169">
                  <c:v>44176</c:v>
                </c:pt>
                <c:pt idx="170">
                  <c:v>44179</c:v>
                </c:pt>
                <c:pt idx="171">
                  <c:v>44180</c:v>
                </c:pt>
                <c:pt idx="172">
                  <c:v>44181</c:v>
                </c:pt>
                <c:pt idx="173">
                  <c:v>44182</c:v>
                </c:pt>
                <c:pt idx="174">
                  <c:v>44183</c:v>
                </c:pt>
                <c:pt idx="175">
                  <c:v>44186</c:v>
                </c:pt>
                <c:pt idx="176">
                  <c:v>44187</c:v>
                </c:pt>
                <c:pt idx="177">
                  <c:v>44188</c:v>
                </c:pt>
                <c:pt idx="178">
                  <c:v>44189</c:v>
                </c:pt>
                <c:pt idx="179">
                  <c:v>44190</c:v>
                </c:pt>
                <c:pt idx="180">
                  <c:v>44193</c:v>
                </c:pt>
                <c:pt idx="181">
                  <c:v>44194</c:v>
                </c:pt>
                <c:pt idx="182">
                  <c:v>44195</c:v>
                </c:pt>
                <c:pt idx="183">
                  <c:v>44196</c:v>
                </c:pt>
                <c:pt idx="184">
                  <c:v>44197</c:v>
                </c:pt>
                <c:pt idx="185">
                  <c:v>44200</c:v>
                </c:pt>
                <c:pt idx="186">
                  <c:v>44201</c:v>
                </c:pt>
                <c:pt idx="187">
                  <c:v>44202</c:v>
                </c:pt>
                <c:pt idx="188">
                  <c:v>44203</c:v>
                </c:pt>
                <c:pt idx="189">
                  <c:v>44204</c:v>
                </c:pt>
                <c:pt idx="190">
                  <c:v>44207</c:v>
                </c:pt>
                <c:pt idx="191">
                  <c:v>44208</c:v>
                </c:pt>
                <c:pt idx="192">
                  <c:v>44209</c:v>
                </c:pt>
                <c:pt idx="193">
                  <c:v>44210</c:v>
                </c:pt>
                <c:pt idx="194">
                  <c:v>44211</c:v>
                </c:pt>
                <c:pt idx="195">
                  <c:v>44214</c:v>
                </c:pt>
                <c:pt idx="196">
                  <c:v>44215</c:v>
                </c:pt>
                <c:pt idx="197">
                  <c:v>44216</c:v>
                </c:pt>
                <c:pt idx="198">
                  <c:v>44217</c:v>
                </c:pt>
                <c:pt idx="199">
                  <c:v>44218</c:v>
                </c:pt>
                <c:pt idx="200">
                  <c:v>44221</c:v>
                </c:pt>
                <c:pt idx="201">
                  <c:v>44222</c:v>
                </c:pt>
                <c:pt idx="202">
                  <c:v>44223</c:v>
                </c:pt>
                <c:pt idx="203">
                  <c:v>44224</c:v>
                </c:pt>
                <c:pt idx="204">
                  <c:v>44225</c:v>
                </c:pt>
                <c:pt idx="205">
                  <c:v>44228</c:v>
                </c:pt>
                <c:pt idx="206">
                  <c:v>44229</c:v>
                </c:pt>
                <c:pt idx="207">
                  <c:v>44230</c:v>
                </c:pt>
                <c:pt idx="208">
                  <c:v>44231</c:v>
                </c:pt>
                <c:pt idx="209">
                  <c:v>44232</c:v>
                </c:pt>
                <c:pt idx="210">
                  <c:v>44235</c:v>
                </c:pt>
                <c:pt idx="211">
                  <c:v>44236</c:v>
                </c:pt>
                <c:pt idx="212">
                  <c:v>44237</c:v>
                </c:pt>
                <c:pt idx="213">
                  <c:v>44238</c:v>
                </c:pt>
                <c:pt idx="214">
                  <c:v>44239</c:v>
                </c:pt>
                <c:pt idx="215">
                  <c:v>44242</c:v>
                </c:pt>
                <c:pt idx="216">
                  <c:v>44243</c:v>
                </c:pt>
                <c:pt idx="217">
                  <c:v>44244</c:v>
                </c:pt>
                <c:pt idx="218">
                  <c:v>44245</c:v>
                </c:pt>
                <c:pt idx="219">
                  <c:v>44246</c:v>
                </c:pt>
                <c:pt idx="220">
                  <c:v>44249</c:v>
                </c:pt>
                <c:pt idx="221">
                  <c:v>44250</c:v>
                </c:pt>
                <c:pt idx="222">
                  <c:v>44251</c:v>
                </c:pt>
                <c:pt idx="223">
                  <c:v>44252</c:v>
                </c:pt>
                <c:pt idx="224">
                  <c:v>44253</c:v>
                </c:pt>
                <c:pt idx="225">
                  <c:v>44256</c:v>
                </c:pt>
                <c:pt idx="226">
                  <c:v>44257</c:v>
                </c:pt>
                <c:pt idx="227">
                  <c:v>44258</c:v>
                </c:pt>
                <c:pt idx="228">
                  <c:v>44259</c:v>
                </c:pt>
                <c:pt idx="229">
                  <c:v>44260</c:v>
                </c:pt>
                <c:pt idx="230">
                  <c:v>44263</c:v>
                </c:pt>
                <c:pt idx="231">
                  <c:v>44264</c:v>
                </c:pt>
                <c:pt idx="232">
                  <c:v>44265</c:v>
                </c:pt>
                <c:pt idx="233">
                  <c:v>44266</c:v>
                </c:pt>
                <c:pt idx="234">
                  <c:v>44267</c:v>
                </c:pt>
                <c:pt idx="235">
                  <c:v>44270</c:v>
                </c:pt>
                <c:pt idx="236">
                  <c:v>44271</c:v>
                </c:pt>
                <c:pt idx="237">
                  <c:v>44272</c:v>
                </c:pt>
                <c:pt idx="238">
                  <c:v>44273</c:v>
                </c:pt>
                <c:pt idx="239">
                  <c:v>44274</c:v>
                </c:pt>
                <c:pt idx="240">
                  <c:v>44277</c:v>
                </c:pt>
                <c:pt idx="241">
                  <c:v>44278</c:v>
                </c:pt>
                <c:pt idx="242">
                  <c:v>44279</c:v>
                </c:pt>
                <c:pt idx="243">
                  <c:v>44280</c:v>
                </c:pt>
                <c:pt idx="244">
                  <c:v>44281</c:v>
                </c:pt>
                <c:pt idx="245">
                  <c:v>44284</c:v>
                </c:pt>
                <c:pt idx="246">
                  <c:v>44285</c:v>
                </c:pt>
                <c:pt idx="247">
                  <c:v>44286</c:v>
                </c:pt>
                <c:pt idx="248">
                  <c:v>44287</c:v>
                </c:pt>
                <c:pt idx="249">
                  <c:v>44288</c:v>
                </c:pt>
                <c:pt idx="250">
                  <c:v>44291</c:v>
                </c:pt>
                <c:pt idx="251">
                  <c:v>44292</c:v>
                </c:pt>
                <c:pt idx="252">
                  <c:v>44293</c:v>
                </c:pt>
                <c:pt idx="253">
                  <c:v>44294</c:v>
                </c:pt>
                <c:pt idx="254">
                  <c:v>44295</c:v>
                </c:pt>
                <c:pt idx="255">
                  <c:v>44298</c:v>
                </c:pt>
                <c:pt idx="256">
                  <c:v>44299</c:v>
                </c:pt>
                <c:pt idx="257">
                  <c:v>44300</c:v>
                </c:pt>
                <c:pt idx="258">
                  <c:v>44301</c:v>
                </c:pt>
                <c:pt idx="259">
                  <c:v>44302</c:v>
                </c:pt>
                <c:pt idx="260">
                  <c:v>44305</c:v>
                </c:pt>
                <c:pt idx="261">
                  <c:v>44306</c:v>
                </c:pt>
                <c:pt idx="262">
                  <c:v>44307</c:v>
                </c:pt>
                <c:pt idx="263">
                  <c:v>44308</c:v>
                </c:pt>
                <c:pt idx="264">
                  <c:v>44309</c:v>
                </c:pt>
                <c:pt idx="265">
                  <c:v>44312</c:v>
                </c:pt>
                <c:pt idx="266">
                  <c:v>44313</c:v>
                </c:pt>
                <c:pt idx="267">
                  <c:v>44314</c:v>
                </c:pt>
                <c:pt idx="268">
                  <c:v>44315</c:v>
                </c:pt>
                <c:pt idx="269">
                  <c:v>44316</c:v>
                </c:pt>
                <c:pt idx="270">
                  <c:v>44319</c:v>
                </c:pt>
                <c:pt idx="271">
                  <c:v>44320</c:v>
                </c:pt>
                <c:pt idx="272">
                  <c:v>44321</c:v>
                </c:pt>
                <c:pt idx="273">
                  <c:v>44322</c:v>
                </c:pt>
                <c:pt idx="274">
                  <c:v>44323</c:v>
                </c:pt>
                <c:pt idx="275">
                  <c:v>44326</c:v>
                </c:pt>
                <c:pt idx="276">
                  <c:v>44327</c:v>
                </c:pt>
                <c:pt idx="277">
                  <c:v>44328</c:v>
                </c:pt>
                <c:pt idx="278">
                  <c:v>44329</c:v>
                </c:pt>
                <c:pt idx="279">
                  <c:v>44330</c:v>
                </c:pt>
                <c:pt idx="280">
                  <c:v>44333</c:v>
                </c:pt>
                <c:pt idx="281">
                  <c:v>44334</c:v>
                </c:pt>
                <c:pt idx="282">
                  <c:v>44335</c:v>
                </c:pt>
                <c:pt idx="283">
                  <c:v>44336</c:v>
                </c:pt>
                <c:pt idx="284">
                  <c:v>44337</c:v>
                </c:pt>
                <c:pt idx="285">
                  <c:v>44340</c:v>
                </c:pt>
                <c:pt idx="286">
                  <c:v>44341</c:v>
                </c:pt>
                <c:pt idx="287">
                  <c:v>44342</c:v>
                </c:pt>
                <c:pt idx="288">
                  <c:v>44343</c:v>
                </c:pt>
                <c:pt idx="289">
                  <c:v>44344</c:v>
                </c:pt>
                <c:pt idx="290">
                  <c:v>44347</c:v>
                </c:pt>
                <c:pt idx="291">
                  <c:v>44348</c:v>
                </c:pt>
                <c:pt idx="292">
                  <c:v>44349</c:v>
                </c:pt>
                <c:pt idx="293">
                  <c:v>44350</c:v>
                </c:pt>
                <c:pt idx="294">
                  <c:v>44351</c:v>
                </c:pt>
                <c:pt idx="295">
                  <c:v>44354</c:v>
                </c:pt>
                <c:pt idx="296">
                  <c:v>44355</c:v>
                </c:pt>
                <c:pt idx="297">
                  <c:v>44356</c:v>
                </c:pt>
                <c:pt idx="298">
                  <c:v>44357</c:v>
                </c:pt>
                <c:pt idx="299">
                  <c:v>44358</c:v>
                </c:pt>
                <c:pt idx="300">
                  <c:v>44361</c:v>
                </c:pt>
                <c:pt idx="301">
                  <c:v>44362</c:v>
                </c:pt>
                <c:pt idx="302">
                  <c:v>44363</c:v>
                </c:pt>
                <c:pt idx="303">
                  <c:v>44364</c:v>
                </c:pt>
                <c:pt idx="304">
                  <c:v>44365</c:v>
                </c:pt>
                <c:pt idx="305">
                  <c:v>44368</c:v>
                </c:pt>
                <c:pt idx="306">
                  <c:v>44369</c:v>
                </c:pt>
                <c:pt idx="307">
                  <c:v>44370</c:v>
                </c:pt>
                <c:pt idx="308">
                  <c:v>44371</c:v>
                </c:pt>
                <c:pt idx="309">
                  <c:v>44372</c:v>
                </c:pt>
                <c:pt idx="310">
                  <c:v>44375</c:v>
                </c:pt>
                <c:pt idx="311">
                  <c:v>44376</c:v>
                </c:pt>
                <c:pt idx="312">
                  <c:v>44377</c:v>
                </c:pt>
                <c:pt idx="313">
                  <c:v>44378</c:v>
                </c:pt>
                <c:pt idx="314">
                  <c:v>44379</c:v>
                </c:pt>
                <c:pt idx="315">
                  <c:v>44382</c:v>
                </c:pt>
                <c:pt idx="316">
                  <c:v>44383</c:v>
                </c:pt>
                <c:pt idx="317">
                  <c:v>44384</c:v>
                </c:pt>
                <c:pt idx="318">
                  <c:v>44385</c:v>
                </c:pt>
                <c:pt idx="319">
                  <c:v>44386</c:v>
                </c:pt>
                <c:pt idx="320">
                  <c:v>44389</c:v>
                </c:pt>
                <c:pt idx="321">
                  <c:v>44390</c:v>
                </c:pt>
                <c:pt idx="322">
                  <c:v>44391</c:v>
                </c:pt>
                <c:pt idx="323">
                  <c:v>44392</c:v>
                </c:pt>
                <c:pt idx="324">
                  <c:v>44393</c:v>
                </c:pt>
                <c:pt idx="325">
                  <c:v>44396</c:v>
                </c:pt>
                <c:pt idx="326">
                  <c:v>44397</c:v>
                </c:pt>
                <c:pt idx="327">
                  <c:v>44398</c:v>
                </c:pt>
                <c:pt idx="328">
                  <c:v>44399</c:v>
                </c:pt>
                <c:pt idx="329">
                  <c:v>44400</c:v>
                </c:pt>
                <c:pt idx="330">
                  <c:v>44403</c:v>
                </c:pt>
                <c:pt idx="331">
                  <c:v>44404</c:v>
                </c:pt>
                <c:pt idx="332">
                  <c:v>44405</c:v>
                </c:pt>
                <c:pt idx="333">
                  <c:v>44406</c:v>
                </c:pt>
                <c:pt idx="334">
                  <c:v>44407</c:v>
                </c:pt>
                <c:pt idx="335">
                  <c:v>44410</c:v>
                </c:pt>
                <c:pt idx="336">
                  <c:v>44411</c:v>
                </c:pt>
                <c:pt idx="337">
                  <c:v>44412</c:v>
                </c:pt>
                <c:pt idx="338">
                  <c:v>44413</c:v>
                </c:pt>
                <c:pt idx="339">
                  <c:v>44414</c:v>
                </c:pt>
                <c:pt idx="340">
                  <c:v>44417</c:v>
                </c:pt>
                <c:pt idx="341">
                  <c:v>44418</c:v>
                </c:pt>
                <c:pt idx="342">
                  <c:v>44419</c:v>
                </c:pt>
                <c:pt idx="343">
                  <c:v>44420</c:v>
                </c:pt>
                <c:pt idx="344">
                  <c:v>44421</c:v>
                </c:pt>
                <c:pt idx="345">
                  <c:v>44424</c:v>
                </c:pt>
                <c:pt idx="346">
                  <c:v>44425</c:v>
                </c:pt>
                <c:pt idx="347">
                  <c:v>44426</c:v>
                </c:pt>
                <c:pt idx="348">
                  <c:v>44427</c:v>
                </c:pt>
                <c:pt idx="349">
                  <c:v>44428</c:v>
                </c:pt>
                <c:pt idx="350">
                  <c:v>44431</c:v>
                </c:pt>
                <c:pt idx="351">
                  <c:v>44432</c:v>
                </c:pt>
                <c:pt idx="352">
                  <c:v>44433</c:v>
                </c:pt>
                <c:pt idx="353">
                  <c:v>44434</c:v>
                </c:pt>
                <c:pt idx="354">
                  <c:v>44435</c:v>
                </c:pt>
                <c:pt idx="355">
                  <c:v>44438</c:v>
                </c:pt>
                <c:pt idx="356">
                  <c:v>44439</c:v>
                </c:pt>
                <c:pt idx="357">
                  <c:v>44440</c:v>
                </c:pt>
                <c:pt idx="358">
                  <c:v>44441</c:v>
                </c:pt>
                <c:pt idx="359">
                  <c:v>44442</c:v>
                </c:pt>
                <c:pt idx="360">
                  <c:v>44445</c:v>
                </c:pt>
                <c:pt idx="361">
                  <c:v>44446</c:v>
                </c:pt>
                <c:pt idx="362">
                  <c:v>44447</c:v>
                </c:pt>
                <c:pt idx="363">
                  <c:v>44448</c:v>
                </c:pt>
                <c:pt idx="364">
                  <c:v>44449</c:v>
                </c:pt>
                <c:pt idx="365">
                  <c:v>44452</c:v>
                </c:pt>
                <c:pt idx="366">
                  <c:v>44453</c:v>
                </c:pt>
                <c:pt idx="367">
                  <c:v>44454</c:v>
                </c:pt>
                <c:pt idx="368">
                  <c:v>44455</c:v>
                </c:pt>
                <c:pt idx="369">
                  <c:v>44456</c:v>
                </c:pt>
                <c:pt idx="370">
                  <c:v>44459</c:v>
                </c:pt>
                <c:pt idx="371">
                  <c:v>44460</c:v>
                </c:pt>
                <c:pt idx="372">
                  <c:v>44461</c:v>
                </c:pt>
                <c:pt idx="373">
                  <c:v>44462</c:v>
                </c:pt>
                <c:pt idx="374">
                  <c:v>44463</c:v>
                </c:pt>
                <c:pt idx="375">
                  <c:v>44466</c:v>
                </c:pt>
                <c:pt idx="376">
                  <c:v>44467</c:v>
                </c:pt>
                <c:pt idx="377">
                  <c:v>44468</c:v>
                </c:pt>
                <c:pt idx="378">
                  <c:v>44469</c:v>
                </c:pt>
                <c:pt idx="379">
                  <c:v>44470</c:v>
                </c:pt>
                <c:pt idx="380">
                  <c:v>44473</c:v>
                </c:pt>
                <c:pt idx="381">
                  <c:v>44474</c:v>
                </c:pt>
                <c:pt idx="382">
                  <c:v>44475</c:v>
                </c:pt>
                <c:pt idx="383">
                  <c:v>44476</c:v>
                </c:pt>
                <c:pt idx="384">
                  <c:v>44477</c:v>
                </c:pt>
                <c:pt idx="385">
                  <c:v>44480</c:v>
                </c:pt>
                <c:pt idx="386">
                  <c:v>44481</c:v>
                </c:pt>
                <c:pt idx="387">
                  <c:v>44482</c:v>
                </c:pt>
                <c:pt idx="388">
                  <c:v>44483</c:v>
                </c:pt>
                <c:pt idx="389">
                  <c:v>44484</c:v>
                </c:pt>
                <c:pt idx="390">
                  <c:v>44487</c:v>
                </c:pt>
                <c:pt idx="391">
                  <c:v>44488</c:v>
                </c:pt>
                <c:pt idx="392">
                  <c:v>44489</c:v>
                </c:pt>
                <c:pt idx="393">
                  <c:v>44490</c:v>
                </c:pt>
                <c:pt idx="394">
                  <c:v>44491</c:v>
                </c:pt>
                <c:pt idx="395">
                  <c:v>44494</c:v>
                </c:pt>
                <c:pt idx="396">
                  <c:v>44495</c:v>
                </c:pt>
                <c:pt idx="397">
                  <c:v>44496</c:v>
                </c:pt>
                <c:pt idx="398">
                  <c:v>44497</c:v>
                </c:pt>
                <c:pt idx="399">
                  <c:v>44498</c:v>
                </c:pt>
                <c:pt idx="400">
                  <c:v>44501</c:v>
                </c:pt>
                <c:pt idx="401">
                  <c:v>44502</c:v>
                </c:pt>
                <c:pt idx="402">
                  <c:v>44503</c:v>
                </c:pt>
                <c:pt idx="403">
                  <c:v>44504</c:v>
                </c:pt>
                <c:pt idx="404">
                  <c:v>44505</c:v>
                </c:pt>
                <c:pt idx="405">
                  <c:v>44508</c:v>
                </c:pt>
                <c:pt idx="406">
                  <c:v>44509</c:v>
                </c:pt>
                <c:pt idx="407">
                  <c:v>44510</c:v>
                </c:pt>
                <c:pt idx="408">
                  <c:v>44511</c:v>
                </c:pt>
                <c:pt idx="409">
                  <c:v>44512</c:v>
                </c:pt>
                <c:pt idx="410">
                  <c:v>44515</c:v>
                </c:pt>
                <c:pt idx="411">
                  <c:v>44516</c:v>
                </c:pt>
                <c:pt idx="412">
                  <c:v>44517</c:v>
                </c:pt>
                <c:pt idx="413">
                  <c:v>44518</c:v>
                </c:pt>
                <c:pt idx="414">
                  <c:v>44519</c:v>
                </c:pt>
                <c:pt idx="415">
                  <c:v>44522</c:v>
                </c:pt>
                <c:pt idx="416">
                  <c:v>44523</c:v>
                </c:pt>
                <c:pt idx="417">
                  <c:v>44524</c:v>
                </c:pt>
                <c:pt idx="418">
                  <c:v>44525</c:v>
                </c:pt>
                <c:pt idx="419">
                  <c:v>44526</c:v>
                </c:pt>
                <c:pt idx="420">
                  <c:v>44529</c:v>
                </c:pt>
                <c:pt idx="421">
                  <c:v>44530</c:v>
                </c:pt>
                <c:pt idx="422">
                  <c:v>44531</c:v>
                </c:pt>
                <c:pt idx="423">
                  <c:v>44532</c:v>
                </c:pt>
                <c:pt idx="424">
                  <c:v>44533</c:v>
                </c:pt>
                <c:pt idx="425">
                  <c:v>44536</c:v>
                </c:pt>
                <c:pt idx="426">
                  <c:v>44537</c:v>
                </c:pt>
                <c:pt idx="427">
                  <c:v>44538</c:v>
                </c:pt>
                <c:pt idx="428">
                  <c:v>44539</c:v>
                </c:pt>
                <c:pt idx="429">
                  <c:v>44540</c:v>
                </c:pt>
                <c:pt idx="430">
                  <c:v>44543</c:v>
                </c:pt>
                <c:pt idx="431">
                  <c:v>44544</c:v>
                </c:pt>
                <c:pt idx="432">
                  <c:v>44545</c:v>
                </c:pt>
                <c:pt idx="433">
                  <c:v>44546</c:v>
                </c:pt>
                <c:pt idx="434">
                  <c:v>44547</c:v>
                </c:pt>
                <c:pt idx="435">
                  <c:v>44550</c:v>
                </c:pt>
                <c:pt idx="436">
                  <c:v>44551</c:v>
                </c:pt>
                <c:pt idx="437">
                  <c:v>44552</c:v>
                </c:pt>
                <c:pt idx="438">
                  <c:v>44553</c:v>
                </c:pt>
                <c:pt idx="439">
                  <c:v>44554</c:v>
                </c:pt>
                <c:pt idx="440">
                  <c:v>44557</c:v>
                </c:pt>
                <c:pt idx="441">
                  <c:v>44558</c:v>
                </c:pt>
                <c:pt idx="442">
                  <c:v>44559</c:v>
                </c:pt>
                <c:pt idx="443">
                  <c:v>44560</c:v>
                </c:pt>
                <c:pt idx="444">
                  <c:v>44561</c:v>
                </c:pt>
                <c:pt idx="445">
                  <c:v>44564</c:v>
                </c:pt>
                <c:pt idx="446">
                  <c:v>44565</c:v>
                </c:pt>
                <c:pt idx="447">
                  <c:v>44566</c:v>
                </c:pt>
                <c:pt idx="448">
                  <c:v>44567</c:v>
                </c:pt>
                <c:pt idx="449">
                  <c:v>44568</c:v>
                </c:pt>
                <c:pt idx="450">
                  <c:v>44571</c:v>
                </c:pt>
                <c:pt idx="451">
                  <c:v>44572</c:v>
                </c:pt>
                <c:pt idx="452">
                  <c:v>44573</c:v>
                </c:pt>
                <c:pt idx="453">
                  <c:v>44574</c:v>
                </c:pt>
                <c:pt idx="454">
                  <c:v>44575</c:v>
                </c:pt>
                <c:pt idx="455">
                  <c:v>44578</c:v>
                </c:pt>
                <c:pt idx="456">
                  <c:v>44579</c:v>
                </c:pt>
                <c:pt idx="457">
                  <c:v>44580</c:v>
                </c:pt>
                <c:pt idx="458">
                  <c:v>44581</c:v>
                </c:pt>
                <c:pt idx="459">
                  <c:v>44582</c:v>
                </c:pt>
                <c:pt idx="460">
                  <c:v>44585</c:v>
                </c:pt>
                <c:pt idx="461">
                  <c:v>44586</c:v>
                </c:pt>
                <c:pt idx="462">
                  <c:v>44587</c:v>
                </c:pt>
                <c:pt idx="463">
                  <c:v>44588</c:v>
                </c:pt>
                <c:pt idx="464">
                  <c:v>44589</c:v>
                </c:pt>
                <c:pt idx="465">
                  <c:v>44592</c:v>
                </c:pt>
                <c:pt idx="466">
                  <c:v>44593</c:v>
                </c:pt>
                <c:pt idx="467">
                  <c:v>44594</c:v>
                </c:pt>
                <c:pt idx="468">
                  <c:v>44595</c:v>
                </c:pt>
                <c:pt idx="469">
                  <c:v>44596</c:v>
                </c:pt>
                <c:pt idx="470">
                  <c:v>44599</c:v>
                </c:pt>
                <c:pt idx="471">
                  <c:v>44600</c:v>
                </c:pt>
                <c:pt idx="472">
                  <c:v>44601</c:v>
                </c:pt>
                <c:pt idx="473">
                  <c:v>44602</c:v>
                </c:pt>
                <c:pt idx="474">
                  <c:v>44603</c:v>
                </c:pt>
                <c:pt idx="475">
                  <c:v>44606</c:v>
                </c:pt>
                <c:pt idx="476">
                  <c:v>44607</c:v>
                </c:pt>
                <c:pt idx="477">
                  <c:v>44608</c:v>
                </c:pt>
                <c:pt idx="478">
                  <c:v>44609</c:v>
                </c:pt>
                <c:pt idx="479">
                  <c:v>44610</c:v>
                </c:pt>
                <c:pt idx="480">
                  <c:v>44613</c:v>
                </c:pt>
                <c:pt idx="481">
                  <c:v>44614</c:v>
                </c:pt>
                <c:pt idx="482">
                  <c:v>44615</c:v>
                </c:pt>
                <c:pt idx="483">
                  <c:v>44616</c:v>
                </c:pt>
                <c:pt idx="484">
                  <c:v>44617</c:v>
                </c:pt>
                <c:pt idx="485">
                  <c:v>44620</c:v>
                </c:pt>
                <c:pt idx="486">
                  <c:v>44621</c:v>
                </c:pt>
                <c:pt idx="487">
                  <c:v>44622</c:v>
                </c:pt>
                <c:pt idx="488">
                  <c:v>44623</c:v>
                </c:pt>
                <c:pt idx="489">
                  <c:v>44624</c:v>
                </c:pt>
                <c:pt idx="490">
                  <c:v>44627</c:v>
                </c:pt>
                <c:pt idx="491">
                  <c:v>44628</c:v>
                </c:pt>
                <c:pt idx="492">
                  <c:v>44629</c:v>
                </c:pt>
                <c:pt idx="493">
                  <c:v>44630</c:v>
                </c:pt>
                <c:pt idx="494">
                  <c:v>44631</c:v>
                </c:pt>
                <c:pt idx="495">
                  <c:v>44634</c:v>
                </c:pt>
                <c:pt idx="496">
                  <c:v>44635</c:v>
                </c:pt>
                <c:pt idx="497">
                  <c:v>44636</c:v>
                </c:pt>
                <c:pt idx="498">
                  <c:v>44637</c:v>
                </c:pt>
                <c:pt idx="499">
                  <c:v>44638</c:v>
                </c:pt>
                <c:pt idx="500">
                  <c:v>44641</c:v>
                </c:pt>
                <c:pt idx="501">
                  <c:v>44642</c:v>
                </c:pt>
                <c:pt idx="502">
                  <c:v>44643</c:v>
                </c:pt>
                <c:pt idx="503">
                  <c:v>44644</c:v>
                </c:pt>
                <c:pt idx="504">
                  <c:v>44645</c:v>
                </c:pt>
                <c:pt idx="505">
                  <c:v>44648</c:v>
                </c:pt>
                <c:pt idx="506">
                  <c:v>44649</c:v>
                </c:pt>
                <c:pt idx="507">
                  <c:v>44650</c:v>
                </c:pt>
                <c:pt idx="508">
                  <c:v>44651</c:v>
                </c:pt>
                <c:pt idx="509">
                  <c:v>44652</c:v>
                </c:pt>
                <c:pt idx="510">
                  <c:v>44655</c:v>
                </c:pt>
                <c:pt idx="511">
                  <c:v>44656</c:v>
                </c:pt>
                <c:pt idx="512">
                  <c:v>44657</c:v>
                </c:pt>
                <c:pt idx="513">
                  <c:v>44658</c:v>
                </c:pt>
                <c:pt idx="514">
                  <c:v>44659</c:v>
                </c:pt>
                <c:pt idx="515">
                  <c:v>44662</c:v>
                </c:pt>
                <c:pt idx="516">
                  <c:v>44663</c:v>
                </c:pt>
                <c:pt idx="517">
                  <c:v>44664</c:v>
                </c:pt>
                <c:pt idx="518">
                  <c:v>44665</c:v>
                </c:pt>
                <c:pt idx="519">
                  <c:v>44666</c:v>
                </c:pt>
                <c:pt idx="520">
                  <c:v>44669</c:v>
                </c:pt>
              </c:numCache>
            </c:numRef>
          </c:cat>
          <c:val>
            <c:numRef>
              <c:f>'FRED Graph'!$B$12:$B$532</c:f>
              <c:numCache>
                <c:formatCode>0.00</c:formatCode>
                <c:ptCount val="521"/>
                <c:pt idx="0">
                  <c:v>0.43</c:v>
                </c:pt>
                <c:pt idx="1">
                  <c:v>0.38</c:v>
                </c:pt>
                <c:pt idx="2">
                  <c:v>0.41</c:v>
                </c:pt>
                <c:pt idx="3">
                  <c:v>0.39</c:v>
                </c:pt>
                <c:pt idx="4">
                  <c:v>0.38</c:v>
                </c:pt>
                <c:pt idx="5">
                  <c:v>0.43</c:v>
                </c:pt>
                <c:pt idx="6">
                  <c:v>0.42</c:v>
                </c:pt>
                <c:pt idx="7">
                  <c:v>0.43</c:v>
                </c:pt>
                <c:pt idx="8">
                  <c:v>0.44</c:v>
                </c:pt>
                <c:pt idx="9">
                  <c:v>0.44</c:v>
                </c:pt>
                <c:pt idx="10">
                  <c:v>0.45</c:v>
                </c:pt>
                <c:pt idx="11">
                  <c:v>0.47</c:v>
                </c:pt>
                <c:pt idx="12">
                  <c:v>0.55000000000000004</c:v>
                </c:pt>
                <c:pt idx="13">
                  <c:v>0.5</c:v>
                </c:pt>
                <c:pt idx="14">
                  <c:v>0.53</c:v>
                </c:pt>
                <c:pt idx="15">
                  <c:v>0.56000000000000005</c:v>
                </c:pt>
                <c:pt idx="16">
                  <c:v>0.52</c:v>
                </c:pt>
                <c:pt idx="17">
                  <c:v>0.48</c:v>
                </c:pt>
                <c:pt idx="18">
                  <c:v>0.47</c:v>
                </c:pt>
                <c:pt idx="19">
                  <c:v>0.48</c:v>
                </c:pt>
                <c:pt idx="20">
                  <c:v>0.55000000000000004</c:v>
                </c:pt>
                <c:pt idx="21">
                  <c:v>0.53</c:v>
                </c:pt>
                <c:pt idx="22">
                  <c:v>0.52</c:v>
                </c:pt>
                <c:pt idx="23">
                  <c:v>0.51</c:v>
                </c:pt>
                <c:pt idx="24">
                  <c:v>0.49</c:v>
                </c:pt>
                <c:pt idx="25" formatCode="General">
                  <c:v>#N/A</c:v>
                </c:pt>
                <c:pt idx="26">
                  <c:v>0.51</c:v>
                </c:pt>
                <c:pt idx="27">
                  <c:v>0.49</c:v>
                </c:pt>
                <c:pt idx="28">
                  <c:v>0.53</c:v>
                </c:pt>
                <c:pt idx="29">
                  <c:v>0.49</c:v>
                </c:pt>
                <c:pt idx="30">
                  <c:v>0.52</c:v>
                </c:pt>
                <c:pt idx="31">
                  <c:v>0.51</c:v>
                </c:pt>
                <c:pt idx="32">
                  <c:v>0.57999999999999996</c:v>
                </c:pt>
                <c:pt idx="33">
                  <c:v>0.63</c:v>
                </c:pt>
                <c:pt idx="34">
                  <c:v>0.69</c:v>
                </c:pt>
                <c:pt idx="35">
                  <c:v>0.66</c:v>
                </c:pt>
                <c:pt idx="36">
                  <c:v>0.64</c:v>
                </c:pt>
                <c:pt idx="37">
                  <c:v>0.57999999999999996</c:v>
                </c:pt>
                <c:pt idx="38">
                  <c:v>0.47</c:v>
                </c:pt>
                <c:pt idx="39">
                  <c:v>0.52</c:v>
                </c:pt>
                <c:pt idx="40">
                  <c:v>0.52</c:v>
                </c:pt>
                <c:pt idx="41">
                  <c:v>0.54</c:v>
                </c:pt>
                <c:pt idx="42">
                  <c:v>0.55000000000000004</c:v>
                </c:pt>
                <c:pt idx="43">
                  <c:v>0.52</c:v>
                </c:pt>
                <c:pt idx="44">
                  <c:v>0.51</c:v>
                </c:pt>
                <c:pt idx="45">
                  <c:v>0.52</c:v>
                </c:pt>
                <c:pt idx="46">
                  <c:v>0.54</c:v>
                </c:pt>
                <c:pt idx="47">
                  <c:v>0.5</c:v>
                </c:pt>
                <c:pt idx="48">
                  <c:v>0.51</c:v>
                </c:pt>
                <c:pt idx="49">
                  <c:v>0.47</c:v>
                </c:pt>
                <c:pt idx="50">
                  <c:v>0.48</c:v>
                </c:pt>
                <c:pt idx="51">
                  <c:v>0.5</c:v>
                </c:pt>
                <c:pt idx="52">
                  <c:v>0.52</c:v>
                </c:pt>
                <c:pt idx="53">
                  <c:v>0.52</c:v>
                </c:pt>
                <c:pt idx="54" formatCode="General">
                  <c:v>#N/A</c:v>
                </c:pt>
                <c:pt idx="55">
                  <c:v>0.53</c:v>
                </c:pt>
                <c:pt idx="56">
                  <c:v>0.49</c:v>
                </c:pt>
                <c:pt idx="57">
                  <c:v>0.51</c:v>
                </c:pt>
                <c:pt idx="58">
                  <c:v>0.46</c:v>
                </c:pt>
                <c:pt idx="59">
                  <c:v>0.49</c:v>
                </c:pt>
                <c:pt idx="60">
                  <c:v>0.48</c:v>
                </c:pt>
                <c:pt idx="61">
                  <c:v>0.49</c:v>
                </c:pt>
                <c:pt idx="62">
                  <c:v>0.48</c:v>
                </c:pt>
                <c:pt idx="63">
                  <c:v>0.46</c:v>
                </c:pt>
                <c:pt idx="64">
                  <c:v>0.5</c:v>
                </c:pt>
                <c:pt idx="65">
                  <c:v>0.46</c:v>
                </c:pt>
                <c:pt idx="66">
                  <c:v>0.47</c:v>
                </c:pt>
                <c:pt idx="67">
                  <c:v>0.46</c:v>
                </c:pt>
                <c:pt idx="68">
                  <c:v>0.43</c:v>
                </c:pt>
                <c:pt idx="69">
                  <c:v>0.45</c:v>
                </c:pt>
                <c:pt idx="70">
                  <c:v>0.47</c:v>
                </c:pt>
                <c:pt idx="71">
                  <c:v>0.45</c:v>
                </c:pt>
                <c:pt idx="72">
                  <c:v>0.46</c:v>
                </c:pt>
                <c:pt idx="73">
                  <c:v>0.44</c:v>
                </c:pt>
                <c:pt idx="74">
                  <c:v>0.44</c:v>
                </c:pt>
                <c:pt idx="75">
                  <c:v>0.45</c:v>
                </c:pt>
                <c:pt idx="76">
                  <c:v>0.41</c:v>
                </c:pt>
                <c:pt idx="77">
                  <c:v>0.44</c:v>
                </c:pt>
                <c:pt idx="78">
                  <c:v>0.44</c:v>
                </c:pt>
                <c:pt idx="79">
                  <c:v>0.44</c:v>
                </c:pt>
                <c:pt idx="80">
                  <c:v>0.45</c:v>
                </c:pt>
                <c:pt idx="81">
                  <c:v>0.48</c:v>
                </c:pt>
                <c:pt idx="82">
                  <c:v>0.53</c:v>
                </c:pt>
                <c:pt idx="83">
                  <c:v>0.55000000000000004</c:v>
                </c:pt>
                <c:pt idx="84">
                  <c:v>0.56999999999999995</c:v>
                </c:pt>
                <c:pt idx="85">
                  <c:v>0.55000000000000004</c:v>
                </c:pt>
                <c:pt idx="86">
                  <c:v>0.53</c:v>
                </c:pt>
                <c:pt idx="87">
                  <c:v>0.54</c:v>
                </c:pt>
                <c:pt idx="88">
                  <c:v>0.52</c:v>
                </c:pt>
                <c:pt idx="89">
                  <c:v>0.48</c:v>
                </c:pt>
                <c:pt idx="90">
                  <c:v>0.51</c:v>
                </c:pt>
                <c:pt idx="91">
                  <c:v>0.54</c:v>
                </c:pt>
                <c:pt idx="92">
                  <c:v>0.53</c:v>
                </c:pt>
                <c:pt idx="93">
                  <c:v>0.57999999999999996</c:v>
                </c:pt>
                <c:pt idx="94">
                  <c:v>0.6</c:v>
                </c:pt>
                <c:pt idx="95">
                  <c:v>0.57999999999999996</c:v>
                </c:pt>
                <c:pt idx="96">
                  <c:v>0.55000000000000004</c:v>
                </c:pt>
                <c:pt idx="97">
                  <c:v>0.52</c:v>
                </c:pt>
                <c:pt idx="98">
                  <c:v>0.5</c:v>
                </c:pt>
                <c:pt idx="99">
                  <c:v>0.57999999999999996</c:v>
                </c:pt>
                <c:pt idx="100" formatCode="General">
                  <c:v>#N/A</c:v>
                </c:pt>
                <c:pt idx="101">
                  <c:v>0.55000000000000004</c:v>
                </c:pt>
                <c:pt idx="102">
                  <c:v>0.56999999999999995</c:v>
                </c:pt>
                <c:pt idx="103">
                  <c:v>0.54</c:v>
                </c:pt>
                <c:pt idx="104">
                  <c:v>0.54</c:v>
                </c:pt>
                <c:pt idx="105">
                  <c:v>0.54</c:v>
                </c:pt>
                <c:pt idx="106">
                  <c:v>0.54</c:v>
                </c:pt>
                <c:pt idx="107">
                  <c:v>0.55000000000000004</c:v>
                </c:pt>
                <c:pt idx="108">
                  <c:v>0.56000000000000005</c:v>
                </c:pt>
                <c:pt idx="109">
                  <c:v>0.56000000000000005</c:v>
                </c:pt>
                <c:pt idx="110">
                  <c:v>0.54</c:v>
                </c:pt>
                <c:pt idx="111">
                  <c:v>0.55000000000000004</c:v>
                </c:pt>
                <c:pt idx="112">
                  <c:v>0.54</c:v>
                </c:pt>
                <c:pt idx="113">
                  <c:v>0.53</c:v>
                </c:pt>
                <c:pt idx="114">
                  <c:v>0.54</c:v>
                </c:pt>
                <c:pt idx="115">
                  <c:v>0.53</c:v>
                </c:pt>
                <c:pt idx="116">
                  <c:v>0.55000000000000004</c:v>
                </c:pt>
                <c:pt idx="117">
                  <c:v>0.56000000000000005</c:v>
                </c:pt>
                <c:pt idx="118">
                  <c:v>0.54</c:v>
                </c:pt>
                <c:pt idx="119">
                  <c:v>0.56999999999999995</c:v>
                </c:pt>
                <c:pt idx="120">
                  <c:v>0.64</c:v>
                </c:pt>
                <c:pt idx="121">
                  <c:v>0.62</c:v>
                </c:pt>
                <c:pt idx="122">
                  <c:v>0.65</c:v>
                </c:pt>
                <c:pt idx="123">
                  <c:v>0.65</c:v>
                </c:pt>
                <c:pt idx="124">
                  <c:v>0.63</c:v>
                </c:pt>
                <c:pt idx="125" formatCode="General">
                  <c:v>#N/A</c:v>
                </c:pt>
                <c:pt idx="126">
                  <c:v>0.57999999999999996</c:v>
                </c:pt>
                <c:pt idx="127">
                  <c:v>0.59</c:v>
                </c:pt>
                <c:pt idx="128">
                  <c:v>0.6</c:v>
                </c:pt>
                <c:pt idx="129">
                  <c:v>0.62</c:v>
                </c:pt>
                <c:pt idx="130">
                  <c:v>0.62</c:v>
                </c:pt>
                <c:pt idx="131">
                  <c:v>0.67</c:v>
                </c:pt>
                <c:pt idx="132">
                  <c:v>0.69</c:v>
                </c:pt>
                <c:pt idx="133">
                  <c:v>0.71</c:v>
                </c:pt>
                <c:pt idx="134">
                  <c:v>0.67</c:v>
                </c:pt>
                <c:pt idx="135">
                  <c:v>0.65</c:v>
                </c:pt>
                <c:pt idx="136">
                  <c:v>0.63</c:v>
                </c:pt>
                <c:pt idx="137">
                  <c:v>0.63</c:v>
                </c:pt>
                <c:pt idx="138">
                  <c:v>0.69</c:v>
                </c:pt>
                <c:pt idx="139">
                  <c:v>0.74</c:v>
                </c:pt>
                <c:pt idx="140">
                  <c:v>0.71</c:v>
                </c:pt>
                <c:pt idx="141">
                  <c:v>0.73</c:v>
                </c:pt>
                <c:pt idx="142">
                  <c:v>0.64</c:v>
                </c:pt>
                <c:pt idx="143">
                  <c:v>0.65</c:v>
                </c:pt>
                <c:pt idx="144">
                  <c:v>0.67</c:v>
                </c:pt>
                <c:pt idx="145">
                  <c:v>0.79</c:v>
                </c:pt>
                <c:pt idx="146">
                  <c:v>0.79</c:v>
                </c:pt>
                <c:pt idx="147" formatCode="General">
                  <c:v>#N/A</c:v>
                </c:pt>
                <c:pt idx="148">
                  <c:v>0.71</c:v>
                </c:pt>
                <c:pt idx="149">
                  <c:v>0.72</c:v>
                </c:pt>
                <c:pt idx="150">
                  <c:v>0.72</c:v>
                </c:pt>
                <c:pt idx="151">
                  <c:v>0.69</c:v>
                </c:pt>
                <c:pt idx="152">
                  <c:v>0.72</c:v>
                </c:pt>
                <c:pt idx="153">
                  <c:v>0.68</c:v>
                </c:pt>
                <c:pt idx="154">
                  <c:v>0.67</c:v>
                </c:pt>
                <c:pt idx="155">
                  <c:v>0.7</c:v>
                </c:pt>
                <c:pt idx="156">
                  <c:v>0.72</c:v>
                </c:pt>
                <c:pt idx="157">
                  <c:v>0.71</c:v>
                </c:pt>
                <c:pt idx="158" formatCode="General">
                  <c:v>#N/A</c:v>
                </c:pt>
                <c:pt idx="159">
                  <c:v>0.68</c:v>
                </c:pt>
                <c:pt idx="160">
                  <c:v>0.68</c:v>
                </c:pt>
                <c:pt idx="161">
                  <c:v>0.75</c:v>
                </c:pt>
                <c:pt idx="162">
                  <c:v>0.79</c:v>
                </c:pt>
                <c:pt idx="163">
                  <c:v>0.76</c:v>
                </c:pt>
                <c:pt idx="164">
                  <c:v>0.81</c:v>
                </c:pt>
                <c:pt idx="165">
                  <c:v>0.8</c:v>
                </c:pt>
                <c:pt idx="166">
                  <c:v>0.78</c:v>
                </c:pt>
                <c:pt idx="167">
                  <c:v>0.79</c:v>
                </c:pt>
                <c:pt idx="168">
                  <c:v>0.78</c:v>
                </c:pt>
                <c:pt idx="169">
                  <c:v>0.79</c:v>
                </c:pt>
                <c:pt idx="170">
                  <c:v>0.77</c:v>
                </c:pt>
                <c:pt idx="171">
                  <c:v>0.81</c:v>
                </c:pt>
                <c:pt idx="172">
                  <c:v>0.79</c:v>
                </c:pt>
                <c:pt idx="173">
                  <c:v>0.81</c:v>
                </c:pt>
                <c:pt idx="174">
                  <c:v>0.82</c:v>
                </c:pt>
                <c:pt idx="175">
                  <c:v>0.82</c:v>
                </c:pt>
                <c:pt idx="176">
                  <c:v>0.8</c:v>
                </c:pt>
                <c:pt idx="177">
                  <c:v>0.83</c:v>
                </c:pt>
                <c:pt idx="178">
                  <c:v>0.81</c:v>
                </c:pt>
                <c:pt idx="179" formatCode="General">
                  <c:v>#N/A</c:v>
                </c:pt>
                <c:pt idx="180">
                  <c:v>0.81</c:v>
                </c:pt>
                <c:pt idx="181">
                  <c:v>0.82</c:v>
                </c:pt>
                <c:pt idx="182">
                  <c:v>0.81</c:v>
                </c:pt>
                <c:pt idx="183">
                  <c:v>0.8</c:v>
                </c:pt>
                <c:pt idx="184" formatCode="General">
                  <c:v>#N/A</c:v>
                </c:pt>
                <c:pt idx="185">
                  <c:v>0.82</c:v>
                </c:pt>
                <c:pt idx="186">
                  <c:v>0.83</c:v>
                </c:pt>
                <c:pt idx="187">
                  <c:v>0.9</c:v>
                </c:pt>
                <c:pt idx="188">
                  <c:v>0.94</c:v>
                </c:pt>
                <c:pt idx="189">
                  <c:v>0.99</c:v>
                </c:pt>
                <c:pt idx="190">
                  <c:v>1.01</c:v>
                </c:pt>
                <c:pt idx="191">
                  <c:v>1.01</c:v>
                </c:pt>
                <c:pt idx="192">
                  <c:v>0.96</c:v>
                </c:pt>
                <c:pt idx="193">
                  <c:v>0.99</c:v>
                </c:pt>
                <c:pt idx="194">
                  <c:v>0.98</c:v>
                </c:pt>
                <c:pt idx="195" formatCode="General">
                  <c:v>#N/A</c:v>
                </c:pt>
                <c:pt idx="196">
                  <c:v>0.96</c:v>
                </c:pt>
                <c:pt idx="197">
                  <c:v>0.97</c:v>
                </c:pt>
                <c:pt idx="198">
                  <c:v>0.99</c:v>
                </c:pt>
                <c:pt idx="199">
                  <c:v>0.97</c:v>
                </c:pt>
                <c:pt idx="200">
                  <c:v>0.92</c:v>
                </c:pt>
                <c:pt idx="201">
                  <c:v>0.94</c:v>
                </c:pt>
                <c:pt idx="202">
                  <c:v>0.92</c:v>
                </c:pt>
                <c:pt idx="203">
                  <c:v>0.95</c:v>
                </c:pt>
                <c:pt idx="204">
                  <c:v>1</c:v>
                </c:pt>
                <c:pt idx="205">
                  <c:v>0.98</c:v>
                </c:pt>
                <c:pt idx="206">
                  <c:v>1.01</c:v>
                </c:pt>
                <c:pt idx="207">
                  <c:v>1.04</c:v>
                </c:pt>
                <c:pt idx="208">
                  <c:v>1.04</c:v>
                </c:pt>
                <c:pt idx="209">
                  <c:v>1.1000000000000001</c:v>
                </c:pt>
                <c:pt idx="210">
                  <c:v>1.08</c:v>
                </c:pt>
                <c:pt idx="211">
                  <c:v>1.07</c:v>
                </c:pt>
                <c:pt idx="212">
                  <c:v>1.04</c:v>
                </c:pt>
                <c:pt idx="213">
                  <c:v>1.05</c:v>
                </c:pt>
                <c:pt idx="214">
                  <c:v>1.0900000000000001</c:v>
                </c:pt>
                <c:pt idx="215" formatCode="General">
                  <c:v>#N/A</c:v>
                </c:pt>
                <c:pt idx="216">
                  <c:v>1.17</c:v>
                </c:pt>
                <c:pt idx="217">
                  <c:v>1.18</c:v>
                </c:pt>
                <c:pt idx="218">
                  <c:v>1.18</c:v>
                </c:pt>
                <c:pt idx="219">
                  <c:v>1.23</c:v>
                </c:pt>
                <c:pt idx="220">
                  <c:v>1.26</c:v>
                </c:pt>
                <c:pt idx="221">
                  <c:v>1.26</c:v>
                </c:pt>
                <c:pt idx="222">
                  <c:v>1.26</c:v>
                </c:pt>
                <c:pt idx="223">
                  <c:v>1.37</c:v>
                </c:pt>
                <c:pt idx="224">
                  <c:v>1.3</c:v>
                </c:pt>
                <c:pt idx="225">
                  <c:v>1.32</c:v>
                </c:pt>
                <c:pt idx="226">
                  <c:v>1.29</c:v>
                </c:pt>
                <c:pt idx="227">
                  <c:v>1.33</c:v>
                </c:pt>
                <c:pt idx="228">
                  <c:v>1.4</c:v>
                </c:pt>
                <c:pt idx="229">
                  <c:v>1.42</c:v>
                </c:pt>
                <c:pt idx="230">
                  <c:v>1.42</c:v>
                </c:pt>
                <c:pt idx="231">
                  <c:v>1.38</c:v>
                </c:pt>
                <c:pt idx="232">
                  <c:v>1.37</c:v>
                </c:pt>
                <c:pt idx="233">
                  <c:v>1.4</c:v>
                </c:pt>
                <c:pt idx="234">
                  <c:v>1.5</c:v>
                </c:pt>
                <c:pt idx="235">
                  <c:v>1.48</c:v>
                </c:pt>
                <c:pt idx="236">
                  <c:v>1.47</c:v>
                </c:pt>
                <c:pt idx="237">
                  <c:v>1.5</c:v>
                </c:pt>
                <c:pt idx="238">
                  <c:v>1.55</c:v>
                </c:pt>
                <c:pt idx="239">
                  <c:v>1.58</c:v>
                </c:pt>
                <c:pt idx="240">
                  <c:v>1.54</c:v>
                </c:pt>
                <c:pt idx="241">
                  <c:v>1.48</c:v>
                </c:pt>
                <c:pt idx="242">
                  <c:v>1.48</c:v>
                </c:pt>
                <c:pt idx="243">
                  <c:v>1.49</c:v>
                </c:pt>
                <c:pt idx="244">
                  <c:v>1.53</c:v>
                </c:pt>
                <c:pt idx="245">
                  <c:v>1.59</c:v>
                </c:pt>
                <c:pt idx="246">
                  <c:v>1.57</c:v>
                </c:pt>
                <c:pt idx="247">
                  <c:v>1.58</c:v>
                </c:pt>
                <c:pt idx="248">
                  <c:v>1.52</c:v>
                </c:pt>
                <c:pt idx="249">
                  <c:v>1.53</c:v>
                </c:pt>
                <c:pt idx="250">
                  <c:v>1.56</c:v>
                </c:pt>
                <c:pt idx="251">
                  <c:v>1.51</c:v>
                </c:pt>
                <c:pt idx="252">
                  <c:v>1.52</c:v>
                </c:pt>
                <c:pt idx="253">
                  <c:v>1.5</c:v>
                </c:pt>
                <c:pt idx="254">
                  <c:v>1.51</c:v>
                </c:pt>
                <c:pt idx="255">
                  <c:v>1.51</c:v>
                </c:pt>
                <c:pt idx="256">
                  <c:v>1.48</c:v>
                </c:pt>
                <c:pt idx="257">
                  <c:v>1.48</c:v>
                </c:pt>
                <c:pt idx="258">
                  <c:v>1.4</c:v>
                </c:pt>
                <c:pt idx="259">
                  <c:v>1.43</c:v>
                </c:pt>
                <c:pt idx="260">
                  <c:v>1.45</c:v>
                </c:pt>
                <c:pt idx="261">
                  <c:v>1.43</c:v>
                </c:pt>
                <c:pt idx="262">
                  <c:v>1.42</c:v>
                </c:pt>
                <c:pt idx="263">
                  <c:v>1.41</c:v>
                </c:pt>
                <c:pt idx="264">
                  <c:v>1.42</c:v>
                </c:pt>
                <c:pt idx="265">
                  <c:v>1.4</c:v>
                </c:pt>
                <c:pt idx="266">
                  <c:v>1.46</c:v>
                </c:pt>
                <c:pt idx="267">
                  <c:v>1.46</c:v>
                </c:pt>
                <c:pt idx="268">
                  <c:v>1.49</c:v>
                </c:pt>
                <c:pt idx="269">
                  <c:v>1.49</c:v>
                </c:pt>
                <c:pt idx="270">
                  <c:v>1.47</c:v>
                </c:pt>
                <c:pt idx="271">
                  <c:v>1.45</c:v>
                </c:pt>
                <c:pt idx="272">
                  <c:v>1.43</c:v>
                </c:pt>
                <c:pt idx="273">
                  <c:v>1.42</c:v>
                </c:pt>
                <c:pt idx="274">
                  <c:v>1.46</c:v>
                </c:pt>
                <c:pt idx="275">
                  <c:v>1.47</c:v>
                </c:pt>
                <c:pt idx="276">
                  <c:v>1.48</c:v>
                </c:pt>
                <c:pt idx="277">
                  <c:v>1.53</c:v>
                </c:pt>
                <c:pt idx="278">
                  <c:v>1.5</c:v>
                </c:pt>
                <c:pt idx="279">
                  <c:v>1.47</c:v>
                </c:pt>
                <c:pt idx="280">
                  <c:v>1.48</c:v>
                </c:pt>
                <c:pt idx="281">
                  <c:v>1.48</c:v>
                </c:pt>
                <c:pt idx="282">
                  <c:v>1.52</c:v>
                </c:pt>
                <c:pt idx="283">
                  <c:v>1.48</c:v>
                </c:pt>
                <c:pt idx="284">
                  <c:v>1.46</c:v>
                </c:pt>
                <c:pt idx="285">
                  <c:v>1.46</c:v>
                </c:pt>
                <c:pt idx="286">
                  <c:v>1.41</c:v>
                </c:pt>
                <c:pt idx="287">
                  <c:v>1.44</c:v>
                </c:pt>
                <c:pt idx="288">
                  <c:v>1.47</c:v>
                </c:pt>
                <c:pt idx="289">
                  <c:v>1.44</c:v>
                </c:pt>
                <c:pt idx="290" formatCode="General">
                  <c:v>#N/A</c:v>
                </c:pt>
                <c:pt idx="291">
                  <c:v>1.46</c:v>
                </c:pt>
                <c:pt idx="292">
                  <c:v>1.46</c:v>
                </c:pt>
                <c:pt idx="293">
                  <c:v>1.47</c:v>
                </c:pt>
                <c:pt idx="294">
                  <c:v>1.42</c:v>
                </c:pt>
                <c:pt idx="295">
                  <c:v>1.41</c:v>
                </c:pt>
                <c:pt idx="296">
                  <c:v>1.39</c:v>
                </c:pt>
                <c:pt idx="297">
                  <c:v>1.34</c:v>
                </c:pt>
                <c:pt idx="298">
                  <c:v>1.31</c:v>
                </c:pt>
                <c:pt idx="299">
                  <c:v>1.31</c:v>
                </c:pt>
                <c:pt idx="300">
                  <c:v>1.35</c:v>
                </c:pt>
                <c:pt idx="301">
                  <c:v>1.35</c:v>
                </c:pt>
                <c:pt idx="302">
                  <c:v>1.36</c:v>
                </c:pt>
                <c:pt idx="303">
                  <c:v>1.29</c:v>
                </c:pt>
                <c:pt idx="304">
                  <c:v>1.19</c:v>
                </c:pt>
                <c:pt idx="305">
                  <c:v>1.23</c:v>
                </c:pt>
                <c:pt idx="306">
                  <c:v>1.23</c:v>
                </c:pt>
                <c:pt idx="307">
                  <c:v>1.24</c:v>
                </c:pt>
                <c:pt idx="308">
                  <c:v>1.23</c:v>
                </c:pt>
                <c:pt idx="309">
                  <c:v>1.26</c:v>
                </c:pt>
                <c:pt idx="310">
                  <c:v>1.24</c:v>
                </c:pt>
                <c:pt idx="311">
                  <c:v>1.22</c:v>
                </c:pt>
                <c:pt idx="312">
                  <c:v>1.2</c:v>
                </c:pt>
                <c:pt idx="313">
                  <c:v>1.23</c:v>
                </c:pt>
                <c:pt idx="314">
                  <c:v>1.2</c:v>
                </c:pt>
                <c:pt idx="315" formatCode="General">
                  <c:v>#N/A</c:v>
                </c:pt>
                <c:pt idx="316">
                  <c:v>1.1499999999999999</c:v>
                </c:pt>
                <c:pt idx="317">
                  <c:v>1.1100000000000001</c:v>
                </c:pt>
                <c:pt idx="318">
                  <c:v>1.1100000000000001</c:v>
                </c:pt>
                <c:pt idx="319">
                  <c:v>1.1399999999999999</c:v>
                </c:pt>
                <c:pt idx="320">
                  <c:v>1.1499999999999999</c:v>
                </c:pt>
                <c:pt idx="321">
                  <c:v>1.1599999999999999</c:v>
                </c:pt>
                <c:pt idx="322">
                  <c:v>1.1399999999999999</c:v>
                </c:pt>
                <c:pt idx="323">
                  <c:v>1.08</c:v>
                </c:pt>
                <c:pt idx="324">
                  <c:v>1.06</c:v>
                </c:pt>
                <c:pt idx="325">
                  <c:v>0.98</c:v>
                </c:pt>
                <c:pt idx="326">
                  <c:v>1.03</c:v>
                </c:pt>
                <c:pt idx="327">
                  <c:v>1.08</c:v>
                </c:pt>
                <c:pt idx="328">
                  <c:v>1.07</c:v>
                </c:pt>
                <c:pt idx="329">
                  <c:v>1.08</c:v>
                </c:pt>
                <c:pt idx="330">
                  <c:v>1.07</c:v>
                </c:pt>
                <c:pt idx="331">
                  <c:v>1.05</c:v>
                </c:pt>
                <c:pt idx="332">
                  <c:v>1.06</c:v>
                </c:pt>
                <c:pt idx="333">
                  <c:v>1.08</c:v>
                </c:pt>
                <c:pt idx="334">
                  <c:v>1.05</c:v>
                </c:pt>
                <c:pt idx="335">
                  <c:v>1.03</c:v>
                </c:pt>
                <c:pt idx="336">
                  <c:v>1.02</c:v>
                </c:pt>
                <c:pt idx="337">
                  <c:v>1.02</c:v>
                </c:pt>
                <c:pt idx="338">
                  <c:v>1.02</c:v>
                </c:pt>
                <c:pt idx="339">
                  <c:v>1.1000000000000001</c:v>
                </c:pt>
                <c:pt idx="340">
                  <c:v>1.1000000000000001</c:v>
                </c:pt>
                <c:pt idx="341">
                  <c:v>1.1200000000000001</c:v>
                </c:pt>
                <c:pt idx="342">
                  <c:v>1.1200000000000001</c:v>
                </c:pt>
                <c:pt idx="343">
                  <c:v>1.1299999999999999</c:v>
                </c:pt>
                <c:pt idx="344">
                  <c:v>1.06</c:v>
                </c:pt>
                <c:pt idx="345">
                  <c:v>1.05</c:v>
                </c:pt>
                <c:pt idx="346">
                  <c:v>1.03</c:v>
                </c:pt>
                <c:pt idx="347">
                  <c:v>1.04</c:v>
                </c:pt>
                <c:pt idx="348">
                  <c:v>1.02</c:v>
                </c:pt>
                <c:pt idx="349">
                  <c:v>1.03</c:v>
                </c:pt>
                <c:pt idx="350">
                  <c:v>1.02</c:v>
                </c:pt>
                <c:pt idx="351">
                  <c:v>1.05</c:v>
                </c:pt>
                <c:pt idx="352">
                  <c:v>1.1200000000000001</c:v>
                </c:pt>
                <c:pt idx="353">
                  <c:v>1.0900000000000001</c:v>
                </c:pt>
                <c:pt idx="354">
                  <c:v>1.0900000000000001</c:v>
                </c:pt>
                <c:pt idx="355">
                  <c:v>1.0900000000000001</c:v>
                </c:pt>
                <c:pt idx="356">
                  <c:v>1.1000000000000001</c:v>
                </c:pt>
                <c:pt idx="357">
                  <c:v>1.1100000000000001</c:v>
                </c:pt>
                <c:pt idx="358">
                  <c:v>1.0900000000000001</c:v>
                </c:pt>
                <c:pt idx="359">
                  <c:v>1.1200000000000001</c:v>
                </c:pt>
                <c:pt idx="360" formatCode="General">
                  <c:v>#N/A</c:v>
                </c:pt>
                <c:pt idx="361">
                  <c:v>1.1599999999999999</c:v>
                </c:pt>
                <c:pt idx="362">
                  <c:v>1.1299999999999999</c:v>
                </c:pt>
                <c:pt idx="363">
                  <c:v>1.07</c:v>
                </c:pt>
                <c:pt idx="364">
                  <c:v>1.1200000000000001</c:v>
                </c:pt>
                <c:pt idx="365">
                  <c:v>1.1200000000000001</c:v>
                </c:pt>
                <c:pt idx="366">
                  <c:v>1.07</c:v>
                </c:pt>
                <c:pt idx="367">
                  <c:v>1.1000000000000001</c:v>
                </c:pt>
                <c:pt idx="368">
                  <c:v>1.1100000000000001</c:v>
                </c:pt>
                <c:pt idx="369">
                  <c:v>1.1399999999999999</c:v>
                </c:pt>
                <c:pt idx="370">
                  <c:v>1.08</c:v>
                </c:pt>
                <c:pt idx="371">
                  <c:v>1.1100000000000001</c:v>
                </c:pt>
                <c:pt idx="372">
                  <c:v>1.07</c:v>
                </c:pt>
                <c:pt idx="373">
                  <c:v>1.1399999999999999</c:v>
                </c:pt>
                <c:pt idx="374">
                  <c:v>1.18</c:v>
                </c:pt>
                <c:pt idx="375">
                  <c:v>1.17</c:v>
                </c:pt>
                <c:pt idx="376">
                  <c:v>1.23</c:v>
                </c:pt>
                <c:pt idx="377">
                  <c:v>1.25</c:v>
                </c:pt>
                <c:pt idx="378">
                  <c:v>1.24</c:v>
                </c:pt>
                <c:pt idx="379">
                  <c:v>1.21</c:v>
                </c:pt>
                <c:pt idx="380">
                  <c:v>1.22</c:v>
                </c:pt>
                <c:pt idx="381">
                  <c:v>1.26</c:v>
                </c:pt>
                <c:pt idx="382">
                  <c:v>1.23</c:v>
                </c:pt>
                <c:pt idx="383">
                  <c:v>1.26</c:v>
                </c:pt>
                <c:pt idx="384">
                  <c:v>1.29</c:v>
                </c:pt>
                <c:pt idx="385" formatCode="General">
                  <c:v>#N/A</c:v>
                </c:pt>
                <c:pt idx="386">
                  <c:v>1.24</c:v>
                </c:pt>
                <c:pt idx="387">
                  <c:v>1.19</c:v>
                </c:pt>
                <c:pt idx="388">
                  <c:v>1.1599999999999999</c:v>
                </c:pt>
                <c:pt idx="389">
                  <c:v>1.18</c:v>
                </c:pt>
                <c:pt idx="390">
                  <c:v>1.1499999999999999</c:v>
                </c:pt>
                <c:pt idx="391">
                  <c:v>1.24</c:v>
                </c:pt>
                <c:pt idx="392">
                  <c:v>1.25</c:v>
                </c:pt>
                <c:pt idx="393">
                  <c:v>1.23</c:v>
                </c:pt>
                <c:pt idx="394">
                  <c:v>1.18</c:v>
                </c:pt>
                <c:pt idx="395">
                  <c:v>1.17</c:v>
                </c:pt>
                <c:pt idx="396">
                  <c:v>1.1599999999999999</c:v>
                </c:pt>
                <c:pt idx="397">
                  <c:v>1.04</c:v>
                </c:pt>
                <c:pt idx="398">
                  <c:v>1.07</c:v>
                </c:pt>
                <c:pt idx="399">
                  <c:v>1.07</c:v>
                </c:pt>
                <c:pt idx="400">
                  <c:v>1.08</c:v>
                </c:pt>
                <c:pt idx="401">
                  <c:v>1.1000000000000001</c:v>
                </c:pt>
                <c:pt idx="402">
                  <c:v>1.1299999999999999</c:v>
                </c:pt>
                <c:pt idx="403">
                  <c:v>1.1200000000000001</c:v>
                </c:pt>
                <c:pt idx="404">
                  <c:v>1.06</c:v>
                </c:pt>
                <c:pt idx="405">
                  <c:v>1.06</c:v>
                </c:pt>
                <c:pt idx="406">
                  <c:v>1.05</c:v>
                </c:pt>
                <c:pt idx="407">
                  <c:v>1.05</c:v>
                </c:pt>
                <c:pt idx="408" formatCode="General">
                  <c:v>#N/A</c:v>
                </c:pt>
                <c:pt idx="409">
                  <c:v>1.05</c:v>
                </c:pt>
                <c:pt idx="410">
                  <c:v>1.1000000000000001</c:v>
                </c:pt>
                <c:pt idx="411">
                  <c:v>1.0900000000000001</c:v>
                </c:pt>
                <c:pt idx="412">
                  <c:v>1.08</c:v>
                </c:pt>
                <c:pt idx="413">
                  <c:v>1.07</c:v>
                </c:pt>
                <c:pt idx="414">
                  <c:v>1.02</c:v>
                </c:pt>
                <c:pt idx="415">
                  <c:v>1</c:v>
                </c:pt>
                <c:pt idx="416">
                  <c:v>1.07</c:v>
                </c:pt>
                <c:pt idx="417">
                  <c:v>1</c:v>
                </c:pt>
                <c:pt idx="418" formatCode="General">
                  <c:v>#N/A</c:v>
                </c:pt>
                <c:pt idx="419">
                  <c:v>0.98</c:v>
                </c:pt>
                <c:pt idx="420">
                  <c:v>1.01</c:v>
                </c:pt>
                <c:pt idx="421">
                  <c:v>0.91</c:v>
                </c:pt>
                <c:pt idx="422">
                  <c:v>0.87</c:v>
                </c:pt>
                <c:pt idx="423">
                  <c:v>0.81</c:v>
                </c:pt>
                <c:pt idx="424">
                  <c:v>0.75</c:v>
                </c:pt>
                <c:pt idx="425">
                  <c:v>0.78</c:v>
                </c:pt>
                <c:pt idx="426">
                  <c:v>0.78</c:v>
                </c:pt>
                <c:pt idx="427">
                  <c:v>0.84</c:v>
                </c:pt>
                <c:pt idx="428">
                  <c:v>0.79</c:v>
                </c:pt>
                <c:pt idx="429">
                  <c:v>0.81</c:v>
                </c:pt>
                <c:pt idx="430">
                  <c:v>0.76</c:v>
                </c:pt>
                <c:pt idx="431">
                  <c:v>0.77</c:v>
                </c:pt>
                <c:pt idx="432">
                  <c:v>0.78</c:v>
                </c:pt>
                <c:pt idx="433">
                  <c:v>0.8</c:v>
                </c:pt>
                <c:pt idx="434">
                  <c:v>0.75</c:v>
                </c:pt>
                <c:pt idx="435">
                  <c:v>0.78</c:v>
                </c:pt>
                <c:pt idx="436">
                  <c:v>0.78</c:v>
                </c:pt>
                <c:pt idx="437">
                  <c:v>0.78</c:v>
                </c:pt>
                <c:pt idx="438">
                  <c:v>0.79</c:v>
                </c:pt>
                <c:pt idx="439" formatCode="General">
                  <c:v>#N/A</c:v>
                </c:pt>
                <c:pt idx="440">
                  <c:v>0.72</c:v>
                </c:pt>
                <c:pt idx="441">
                  <c:v>0.75</c:v>
                </c:pt>
                <c:pt idx="442">
                  <c:v>0.8</c:v>
                </c:pt>
                <c:pt idx="443">
                  <c:v>0.79</c:v>
                </c:pt>
                <c:pt idx="444">
                  <c:v>0.79</c:v>
                </c:pt>
                <c:pt idx="445">
                  <c:v>0.85</c:v>
                </c:pt>
                <c:pt idx="446">
                  <c:v>0.89</c:v>
                </c:pt>
                <c:pt idx="447">
                  <c:v>0.88</c:v>
                </c:pt>
                <c:pt idx="448">
                  <c:v>0.85</c:v>
                </c:pt>
                <c:pt idx="449">
                  <c:v>0.89</c:v>
                </c:pt>
                <c:pt idx="450">
                  <c:v>0.86</c:v>
                </c:pt>
                <c:pt idx="451">
                  <c:v>0.85</c:v>
                </c:pt>
                <c:pt idx="452">
                  <c:v>0.82</c:v>
                </c:pt>
                <c:pt idx="453">
                  <c:v>0.79</c:v>
                </c:pt>
                <c:pt idx="454">
                  <c:v>0.79</c:v>
                </c:pt>
                <c:pt idx="455" formatCode="General">
                  <c:v>#N/A</c:v>
                </c:pt>
                <c:pt idx="456">
                  <c:v>0.81</c:v>
                </c:pt>
                <c:pt idx="457">
                  <c:v>0.79</c:v>
                </c:pt>
                <c:pt idx="458">
                  <c:v>0.75</c:v>
                </c:pt>
                <c:pt idx="459">
                  <c:v>0.74</c:v>
                </c:pt>
                <c:pt idx="460">
                  <c:v>0.76</c:v>
                </c:pt>
                <c:pt idx="461">
                  <c:v>0.76</c:v>
                </c:pt>
                <c:pt idx="462">
                  <c:v>0.72</c:v>
                </c:pt>
                <c:pt idx="463">
                  <c:v>0.63</c:v>
                </c:pt>
                <c:pt idx="464">
                  <c:v>0.63</c:v>
                </c:pt>
                <c:pt idx="465">
                  <c:v>0.61</c:v>
                </c:pt>
                <c:pt idx="466">
                  <c:v>0.63</c:v>
                </c:pt>
                <c:pt idx="467">
                  <c:v>0.62</c:v>
                </c:pt>
                <c:pt idx="468">
                  <c:v>0.63</c:v>
                </c:pt>
                <c:pt idx="469">
                  <c:v>0.62</c:v>
                </c:pt>
                <c:pt idx="470">
                  <c:v>0.62</c:v>
                </c:pt>
                <c:pt idx="471">
                  <c:v>0.61</c:v>
                </c:pt>
                <c:pt idx="472">
                  <c:v>0.57999999999999996</c:v>
                </c:pt>
                <c:pt idx="473">
                  <c:v>0.42</c:v>
                </c:pt>
                <c:pt idx="474">
                  <c:v>0.42</c:v>
                </c:pt>
                <c:pt idx="475">
                  <c:v>0.4</c:v>
                </c:pt>
                <c:pt idx="476">
                  <c:v>0.47</c:v>
                </c:pt>
                <c:pt idx="477">
                  <c:v>0.51</c:v>
                </c:pt>
                <c:pt idx="478">
                  <c:v>0.48</c:v>
                </c:pt>
                <c:pt idx="479">
                  <c:v>0.45</c:v>
                </c:pt>
                <c:pt idx="480" formatCode="General">
                  <c:v>#N/A</c:v>
                </c:pt>
                <c:pt idx="481">
                  <c:v>0.38</c:v>
                </c:pt>
                <c:pt idx="482">
                  <c:v>0.41</c:v>
                </c:pt>
                <c:pt idx="483">
                  <c:v>0.42</c:v>
                </c:pt>
                <c:pt idx="484">
                  <c:v>0.42</c:v>
                </c:pt>
                <c:pt idx="485">
                  <c:v>0.39</c:v>
                </c:pt>
                <c:pt idx="486">
                  <c:v>0.41</c:v>
                </c:pt>
                <c:pt idx="487">
                  <c:v>0.36</c:v>
                </c:pt>
                <c:pt idx="488">
                  <c:v>0.33</c:v>
                </c:pt>
                <c:pt idx="489">
                  <c:v>0.24</c:v>
                </c:pt>
                <c:pt idx="490">
                  <c:v>0.23</c:v>
                </c:pt>
                <c:pt idx="491">
                  <c:v>0.23</c:v>
                </c:pt>
                <c:pt idx="492">
                  <c:v>0.26</c:v>
                </c:pt>
                <c:pt idx="493">
                  <c:v>0.26</c:v>
                </c:pt>
                <c:pt idx="494">
                  <c:v>0.25</c:v>
                </c:pt>
                <c:pt idx="495">
                  <c:v>0.27</c:v>
                </c:pt>
                <c:pt idx="496">
                  <c:v>0.3</c:v>
                </c:pt>
                <c:pt idx="497">
                  <c:v>0.24</c:v>
                </c:pt>
                <c:pt idx="498">
                  <c:v>0.26</c:v>
                </c:pt>
                <c:pt idx="499">
                  <c:v>0.17</c:v>
                </c:pt>
                <c:pt idx="500">
                  <c:v>0.18</c:v>
                </c:pt>
                <c:pt idx="501">
                  <c:v>0.2</c:v>
                </c:pt>
                <c:pt idx="502">
                  <c:v>0.19</c:v>
                </c:pt>
                <c:pt idx="503">
                  <c:v>0.21</c:v>
                </c:pt>
                <c:pt idx="504">
                  <c:v>0.18</c:v>
                </c:pt>
                <c:pt idx="505">
                  <c:v>0.11</c:v>
                </c:pt>
                <c:pt idx="506">
                  <c:v>0.06</c:v>
                </c:pt>
                <c:pt idx="507">
                  <c:v>0.04</c:v>
                </c:pt>
                <c:pt idx="508">
                  <c:v>0.04</c:v>
                </c:pt>
                <c:pt idx="509">
                  <c:v>-0.05</c:v>
                </c:pt>
                <c:pt idx="510">
                  <c:v>-0.01</c:v>
                </c:pt>
                <c:pt idx="511">
                  <c:v>0.03</c:v>
                </c:pt>
                <c:pt idx="512">
                  <c:v>0.11</c:v>
                </c:pt>
                <c:pt idx="513">
                  <c:v>0.19</c:v>
                </c:pt>
                <c:pt idx="514">
                  <c:v>0.19</c:v>
                </c:pt>
                <c:pt idx="515">
                  <c:v>0.28999999999999998</c:v>
                </c:pt>
                <c:pt idx="516">
                  <c:v>0.33</c:v>
                </c:pt>
                <c:pt idx="517">
                  <c:v>0.33</c:v>
                </c:pt>
                <c:pt idx="518">
                  <c:v>0.36</c:v>
                </c:pt>
                <c:pt idx="519" formatCode="General">
                  <c:v>#N/A</c:v>
                </c:pt>
                <c:pt idx="520">
                  <c:v>0.39</c:v>
                </c:pt>
              </c:numCache>
            </c:numRef>
          </c:val>
          <c:smooth val="0"/>
          <c:extLst>
            <c:ext xmlns:c16="http://schemas.microsoft.com/office/drawing/2014/chart" uri="{C3380CC4-5D6E-409C-BE32-E72D297353CC}">
              <c16:uniqueId val="{00000000-2ABF-44EA-BEE3-6A66DF0B798A}"/>
            </c:ext>
          </c:extLst>
        </c:ser>
        <c:dLbls>
          <c:showLegendKey val="0"/>
          <c:showVal val="0"/>
          <c:showCatName val="0"/>
          <c:showSerName val="0"/>
          <c:showPercent val="0"/>
          <c:showBubbleSize val="0"/>
        </c:dLbls>
        <c:smooth val="0"/>
        <c:axId val="977991024"/>
        <c:axId val="977992272"/>
      </c:lineChart>
      <c:dateAx>
        <c:axId val="977991024"/>
        <c:scaling>
          <c:orientation val="minMax"/>
        </c:scaling>
        <c:delete val="0"/>
        <c:axPos val="b"/>
        <c:numFmt formatCode="yyyy\-mm\-dd"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977992272"/>
        <c:crosses val="autoZero"/>
        <c:auto val="1"/>
        <c:lblOffset val="100"/>
        <c:baseTimeUnit val="days"/>
        <c:majorUnit val="3"/>
        <c:majorTimeUnit val="months"/>
      </c:dateAx>
      <c:valAx>
        <c:axId val="9779922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977991024"/>
        <c:crosses val="autoZero"/>
        <c:crossBetween val="between"/>
        <c:majorUnit val="0.4"/>
      </c:valAx>
      <c:spPr>
        <a:noFill/>
        <a:ln w="25400">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r>
              <a:rPr lang="en-US"/>
              <a:t>Swap Fees</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0952794864697095E-2"/>
          <c:y val="0.16333246091352965"/>
          <c:w val="0.88396883748032951"/>
          <c:h val="0.64473754016520568"/>
        </c:manualLayout>
      </c:layout>
      <c:barChart>
        <c:barDir val="col"/>
        <c:grouping val="clustered"/>
        <c:varyColors val="0"/>
        <c:ser>
          <c:idx val="0"/>
          <c:order val="0"/>
          <c:spPr>
            <a:solidFill>
              <a:schemeClr val="accent1"/>
            </a:solidFill>
            <a:ln>
              <a:noFill/>
            </a:ln>
            <a:effectLst/>
          </c:spPr>
          <c:invertIfNegative val="0"/>
          <c:cat>
            <c:strRef>
              <c:f>'[QCRH model Q4.xlsx]LIHTC Data'!$B$7:$Q$7</c:f>
              <c:strCache>
                <c:ptCount val="16"/>
                <c:pt idx="0">
                  <c:v>Q1 2018</c:v>
                </c:pt>
                <c:pt idx="1">
                  <c:v>Q2 2018</c:v>
                </c:pt>
                <c:pt idx="2">
                  <c:v>Q3 2018</c:v>
                </c:pt>
                <c:pt idx="3">
                  <c:v>Q4 2018</c:v>
                </c:pt>
                <c:pt idx="4">
                  <c:v>Q1 2019</c:v>
                </c:pt>
                <c:pt idx="5">
                  <c:v>Q2 2019</c:v>
                </c:pt>
                <c:pt idx="6">
                  <c:v>Q3 2019</c:v>
                </c:pt>
                <c:pt idx="7">
                  <c:v>Q4 2019</c:v>
                </c:pt>
                <c:pt idx="8">
                  <c:v>Q1 2020</c:v>
                </c:pt>
                <c:pt idx="9">
                  <c:v>Q2 2020</c:v>
                </c:pt>
                <c:pt idx="10">
                  <c:v>Q3 2020</c:v>
                </c:pt>
                <c:pt idx="11">
                  <c:v>Q4 2020</c:v>
                </c:pt>
                <c:pt idx="12">
                  <c:v>Q1 2021</c:v>
                </c:pt>
                <c:pt idx="13">
                  <c:v>Q2 2021</c:v>
                </c:pt>
                <c:pt idx="14">
                  <c:v>Q3 2021</c:v>
                </c:pt>
                <c:pt idx="15">
                  <c:v>Q4 2021</c:v>
                </c:pt>
              </c:strCache>
            </c:strRef>
          </c:cat>
          <c:val>
            <c:numRef>
              <c:f>'[QCRH model Q4.xlsx]LIHTC Data'!$B$8:$Q$8</c:f>
              <c:numCache>
                <c:formatCode>General</c:formatCode>
                <c:ptCount val="16"/>
              </c:numCache>
            </c:numRef>
          </c:val>
          <c:extLst>
            <c:ext xmlns:c16="http://schemas.microsoft.com/office/drawing/2014/chart" uri="{C3380CC4-5D6E-409C-BE32-E72D297353CC}">
              <c16:uniqueId val="{00000000-F9AD-47FD-BD00-9783C9378163}"/>
            </c:ext>
          </c:extLst>
        </c:ser>
        <c:ser>
          <c:idx val="1"/>
          <c:order val="1"/>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model Q4.xlsx]LIHTC Data'!$B$7:$Q$7</c:f>
              <c:strCache>
                <c:ptCount val="16"/>
                <c:pt idx="0">
                  <c:v>Q1 2018</c:v>
                </c:pt>
                <c:pt idx="1">
                  <c:v>Q2 2018</c:v>
                </c:pt>
                <c:pt idx="2">
                  <c:v>Q3 2018</c:v>
                </c:pt>
                <c:pt idx="3">
                  <c:v>Q4 2018</c:v>
                </c:pt>
                <c:pt idx="4">
                  <c:v>Q1 2019</c:v>
                </c:pt>
                <c:pt idx="5">
                  <c:v>Q2 2019</c:v>
                </c:pt>
                <c:pt idx="6">
                  <c:v>Q3 2019</c:v>
                </c:pt>
                <c:pt idx="7">
                  <c:v>Q4 2019</c:v>
                </c:pt>
                <c:pt idx="8">
                  <c:v>Q1 2020</c:v>
                </c:pt>
                <c:pt idx="9">
                  <c:v>Q2 2020</c:v>
                </c:pt>
                <c:pt idx="10">
                  <c:v>Q3 2020</c:v>
                </c:pt>
                <c:pt idx="11">
                  <c:v>Q4 2020</c:v>
                </c:pt>
                <c:pt idx="12">
                  <c:v>Q1 2021</c:v>
                </c:pt>
                <c:pt idx="13">
                  <c:v>Q2 2021</c:v>
                </c:pt>
                <c:pt idx="14">
                  <c:v>Q3 2021</c:v>
                </c:pt>
                <c:pt idx="15">
                  <c:v>Q4 2021</c:v>
                </c:pt>
              </c:strCache>
            </c:strRef>
          </c:cat>
          <c:val>
            <c:numRef>
              <c:f>'[QCRH model Q4.xlsx]LIHTC Data'!$B$9:$Q$9</c:f>
              <c:numCache>
                <c:formatCode>#,##0</c:formatCode>
                <c:ptCount val="16"/>
                <c:pt idx="0">
                  <c:v>959</c:v>
                </c:pt>
                <c:pt idx="1">
                  <c:v>1649</c:v>
                </c:pt>
                <c:pt idx="2">
                  <c:v>1100</c:v>
                </c:pt>
                <c:pt idx="3">
                  <c:v>7069</c:v>
                </c:pt>
                <c:pt idx="4">
                  <c:v>3198</c:v>
                </c:pt>
                <c:pt idx="5">
                  <c:v>7891</c:v>
                </c:pt>
                <c:pt idx="6">
                  <c:v>9797</c:v>
                </c:pt>
                <c:pt idx="7">
                  <c:v>7409</c:v>
                </c:pt>
                <c:pt idx="8">
                  <c:v>6804</c:v>
                </c:pt>
                <c:pt idx="9">
                  <c:v>19927</c:v>
                </c:pt>
                <c:pt idx="10">
                  <c:v>26688</c:v>
                </c:pt>
                <c:pt idx="11">
                  <c:v>21402</c:v>
                </c:pt>
                <c:pt idx="12">
                  <c:v>13557</c:v>
                </c:pt>
                <c:pt idx="13">
                  <c:v>9588</c:v>
                </c:pt>
                <c:pt idx="14">
                  <c:v>24885</c:v>
                </c:pt>
                <c:pt idx="15">
                  <c:v>12982</c:v>
                </c:pt>
              </c:numCache>
            </c:numRef>
          </c:val>
          <c:extLst>
            <c:ext xmlns:c16="http://schemas.microsoft.com/office/drawing/2014/chart" uri="{C3380CC4-5D6E-409C-BE32-E72D297353CC}">
              <c16:uniqueId val="{00000001-F9AD-47FD-BD00-9783C9378163}"/>
            </c:ext>
          </c:extLst>
        </c:ser>
        <c:dLbls>
          <c:showLegendKey val="0"/>
          <c:showVal val="0"/>
          <c:showCatName val="0"/>
          <c:showSerName val="0"/>
          <c:showPercent val="0"/>
          <c:showBubbleSize val="0"/>
        </c:dLbls>
        <c:gapWidth val="219"/>
        <c:overlap val="-27"/>
        <c:axId val="512688048"/>
        <c:axId val="512697200"/>
      </c:barChart>
      <c:catAx>
        <c:axId val="51268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12697200"/>
        <c:crosses val="autoZero"/>
        <c:auto val="1"/>
        <c:lblAlgn val="ctr"/>
        <c:lblOffset val="100"/>
        <c:noMultiLvlLbl val="0"/>
      </c:catAx>
      <c:valAx>
        <c:axId val="512697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12688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Growth Driven by LIHTC</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'[QCRH model Q4.xlsx]LIHTC Data'!$A$18</c:f>
              <c:strCache>
                <c:ptCount val="1"/>
                <c:pt idx="0">
                  <c:v>Multi-Family</c:v>
                </c:pt>
              </c:strCache>
            </c:strRef>
          </c:tx>
          <c:spPr>
            <a:solidFill>
              <a:schemeClr val="accent2">
                <a:lumMod val="75000"/>
              </a:schemeClr>
            </a:solidFill>
            <a:ln>
              <a:noFill/>
            </a:ln>
            <a:effectLst/>
          </c:spPr>
          <c:invertIfNegative val="0"/>
          <c:dLbls>
            <c:dLbl>
              <c:idx val="0"/>
              <c:layout>
                <c:manualLayout>
                  <c:x val="-6.9524913093858736E-3"/>
                  <c:y val="-2.74537037037037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8BF6-4BB3-843E-029696D70C02}"/>
                </c:ext>
              </c:extLst>
            </c:dLbl>
            <c:dLbl>
              <c:idx val="1"/>
              <c:layout>
                <c:manualLayout>
                  <c:x val="4.6349942062572213E-3"/>
                  <c:y val="-5.92804024496938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BF6-4BB3-843E-029696D70C02}"/>
                </c:ext>
              </c:extLst>
            </c:dLbl>
            <c:dLbl>
              <c:idx val="2"/>
              <c:delete val="1"/>
              <c:extLst>
                <c:ext xmlns:c15="http://schemas.microsoft.com/office/drawing/2012/chart" uri="{CE6537A1-D6FC-4f65-9D91-7224C49458BB}"/>
                <c:ext xmlns:c16="http://schemas.microsoft.com/office/drawing/2014/chart" uri="{C3380CC4-5D6E-409C-BE32-E72D297353CC}">
                  <c16:uniqueId val="{0000001E-8BF6-4BB3-843E-029696D70C02}"/>
                </c:ext>
              </c:extLst>
            </c:dLbl>
            <c:dLbl>
              <c:idx val="3"/>
              <c:layout>
                <c:manualLayout>
                  <c:x val="-1.1587485515643106E-2"/>
                  <c:y val="-3.71062992125985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BF6-4BB3-843E-029696D70C02}"/>
                </c:ext>
              </c:extLst>
            </c:dLbl>
            <c:dLbl>
              <c:idx val="4"/>
              <c:delete val="1"/>
              <c:extLst>
                <c:ext xmlns:c15="http://schemas.microsoft.com/office/drawing/2012/chart" uri="{CE6537A1-D6FC-4f65-9D91-7224C49458BB}"/>
                <c:ext xmlns:c16="http://schemas.microsoft.com/office/drawing/2014/chart" uri="{C3380CC4-5D6E-409C-BE32-E72D297353CC}">
                  <c16:uniqueId val="{0000000F-8BF6-4BB3-843E-029696D70C02}"/>
                </c:ext>
              </c:extLst>
            </c:dLbl>
            <c:dLbl>
              <c:idx val="5"/>
              <c:layout>
                <c:manualLayout>
                  <c:x val="-1.1587485515643148E-2"/>
                  <c:y val="-6.951370662000583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BF6-4BB3-843E-029696D70C02}"/>
                </c:ext>
              </c:extLst>
            </c:dLbl>
            <c:dLbl>
              <c:idx val="6"/>
              <c:delete val="1"/>
              <c:extLst>
                <c:ext xmlns:c15="http://schemas.microsoft.com/office/drawing/2012/chart" uri="{CE6537A1-D6FC-4f65-9D91-7224C49458BB}"/>
                <c:ext xmlns:c16="http://schemas.microsoft.com/office/drawing/2014/chart" uri="{C3380CC4-5D6E-409C-BE32-E72D297353CC}">
                  <c16:uniqueId val="{0000000E-8BF6-4BB3-843E-029696D70C02}"/>
                </c:ext>
              </c:extLst>
            </c:dLbl>
            <c:dLbl>
              <c:idx val="7"/>
              <c:layout>
                <c:manualLayout>
                  <c:x val="-1.8539976825028968E-2"/>
                  <c:y val="-5.099518810148731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8BF6-4BB3-843E-029696D70C02}"/>
                </c:ext>
              </c:extLst>
            </c:dLbl>
            <c:dLbl>
              <c:idx val="8"/>
              <c:delete val="1"/>
              <c:extLst>
                <c:ext xmlns:c15="http://schemas.microsoft.com/office/drawing/2012/chart" uri="{CE6537A1-D6FC-4f65-9D91-7224C49458BB}"/>
                <c:ext xmlns:c16="http://schemas.microsoft.com/office/drawing/2014/chart" uri="{C3380CC4-5D6E-409C-BE32-E72D297353CC}">
                  <c16:uniqueId val="{0000000D-8BF6-4BB3-843E-029696D70C02}"/>
                </c:ext>
              </c:extLst>
            </c:dLbl>
            <c:dLbl>
              <c:idx val="9"/>
              <c:layout>
                <c:manualLayout>
                  <c:x val="-1.1587485515643106E-2"/>
                  <c:y val="2.77085156022163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BF6-4BB3-843E-029696D70C02}"/>
                </c:ext>
              </c:extLst>
            </c:dLbl>
            <c:dLbl>
              <c:idx val="10"/>
              <c:delete val="1"/>
              <c:extLst>
                <c:ext xmlns:c15="http://schemas.microsoft.com/office/drawing/2012/chart" uri="{CE6537A1-D6FC-4f65-9D91-7224C49458BB}"/>
                <c:ext xmlns:c16="http://schemas.microsoft.com/office/drawing/2014/chart" uri="{C3380CC4-5D6E-409C-BE32-E72D297353CC}">
                  <c16:uniqueId val="{00000014-8BF6-4BB3-843E-029696D70C02}"/>
                </c:ext>
              </c:extLst>
            </c:dLbl>
            <c:dLbl>
              <c:idx val="11"/>
              <c:layout>
                <c:manualLayout>
                  <c:x val="-1.8539976825028968E-2"/>
                  <c:y val="-1.85877806940799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BF6-4BB3-843E-029696D70C02}"/>
                </c:ext>
              </c:extLst>
            </c:dLbl>
            <c:dLbl>
              <c:idx val="12"/>
              <c:delete val="1"/>
              <c:extLst>
                <c:ext xmlns:c15="http://schemas.microsoft.com/office/drawing/2012/chart" uri="{CE6537A1-D6FC-4f65-9D91-7224C49458BB}"/>
                <c:ext xmlns:c16="http://schemas.microsoft.com/office/drawing/2014/chart" uri="{C3380CC4-5D6E-409C-BE32-E72D297353CC}">
                  <c16:uniqueId val="{0000000C-8BF6-4BB3-843E-029696D70C02}"/>
                </c:ext>
              </c:extLst>
            </c:dLbl>
            <c:dLbl>
              <c:idx val="13"/>
              <c:layout>
                <c:manualLayout>
                  <c:x val="-1.1587485515643106E-2"/>
                  <c:y val="-6.9262175561388156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BF6-4BB3-843E-029696D70C02}"/>
                </c:ext>
              </c:extLst>
            </c:dLbl>
            <c:dLbl>
              <c:idx val="15"/>
              <c:layout>
                <c:manualLayout>
                  <c:x val="-2.3174971031286211E-3"/>
                  <c:y val="9.189997083697828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BF6-4BB3-843E-029696D70C0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model Q4.xlsx]LIHTC Data'!$B$17:$Q$17</c:f>
              <c:strCache>
                <c:ptCount val="16"/>
                <c:pt idx="0">
                  <c:v>Q1 2018</c:v>
                </c:pt>
                <c:pt idx="1">
                  <c:v>Q2 2018</c:v>
                </c:pt>
                <c:pt idx="2">
                  <c:v>Q3 2018</c:v>
                </c:pt>
                <c:pt idx="3">
                  <c:v>Q4 2018</c:v>
                </c:pt>
                <c:pt idx="4">
                  <c:v>Q1 2019</c:v>
                </c:pt>
                <c:pt idx="5">
                  <c:v>Q2 2019</c:v>
                </c:pt>
                <c:pt idx="6">
                  <c:v>Q3 2019</c:v>
                </c:pt>
                <c:pt idx="7">
                  <c:v>Q4 2019</c:v>
                </c:pt>
                <c:pt idx="8">
                  <c:v>Q1 2020</c:v>
                </c:pt>
                <c:pt idx="9">
                  <c:v>Q2 2020</c:v>
                </c:pt>
                <c:pt idx="10">
                  <c:v>Q3 2020</c:v>
                </c:pt>
                <c:pt idx="11">
                  <c:v>Q4 2020</c:v>
                </c:pt>
                <c:pt idx="12">
                  <c:v>Q1 2021</c:v>
                </c:pt>
                <c:pt idx="13">
                  <c:v>Q2 2021</c:v>
                </c:pt>
                <c:pt idx="14">
                  <c:v>Q3 2021</c:v>
                </c:pt>
                <c:pt idx="15">
                  <c:v>Q4 2021</c:v>
                </c:pt>
              </c:strCache>
            </c:strRef>
          </c:cat>
          <c:val>
            <c:numRef>
              <c:f>'[QCRH model Q4.xlsx]LIHTC Data'!$B$18:$Q$18</c:f>
              <c:numCache>
                <c:formatCode>#,##0</c:formatCode>
                <c:ptCount val="16"/>
                <c:pt idx="0">
                  <c:v>131882</c:v>
                </c:pt>
                <c:pt idx="1">
                  <c:v>132911</c:v>
                </c:pt>
                <c:pt idx="2">
                  <c:v>177130</c:v>
                </c:pt>
                <c:pt idx="3">
                  <c:v>168337</c:v>
                </c:pt>
                <c:pt idx="4">
                  <c:v>168798</c:v>
                </c:pt>
                <c:pt idx="5">
                  <c:v>169014</c:v>
                </c:pt>
                <c:pt idx="6">
                  <c:v>169989</c:v>
                </c:pt>
                <c:pt idx="7">
                  <c:v>182371</c:v>
                </c:pt>
                <c:pt idx="8">
                  <c:v>205271</c:v>
                </c:pt>
                <c:pt idx="9">
                  <c:v>227927</c:v>
                </c:pt>
                <c:pt idx="10">
                  <c:v>276283</c:v>
                </c:pt>
                <c:pt idx="11">
                  <c:v>352505</c:v>
                </c:pt>
                <c:pt idx="12">
                  <c:v>396272</c:v>
                </c:pt>
                <c:pt idx="13">
                  <c:v>466804</c:v>
                </c:pt>
                <c:pt idx="14">
                  <c:v>529727</c:v>
                </c:pt>
                <c:pt idx="15">
                  <c:v>600412</c:v>
                </c:pt>
              </c:numCache>
            </c:numRef>
          </c:val>
          <c:extLst>
            <c:ext xmlns:c16="http://schemas.microsoft.com/office/drawing/2014/chart" uri="{C3380CC4-5D6E-409C-BE32-E72D297353CC}">
              <c16:uniqueId val="{00000000-8BF6-4BB3-843E-029696D70C02}"/>
            </c:ext>
          </c:extLst>
        </c:ser>
        <c:ser>
          <c:idx val="1"/>
          <c:order val="1"/>
          <c:tx>
            <c:strRef>
              <c:f>'[QCRH model Q4.xlsx]LIHTC Data'!$A$19</c:f>
              <c:strCache>
                <c:ptCount val="1"/>
                <c:pt idx="0">
                  <c:v>Construction (Excl 1-4 Family)</c:v>
                </c:pt>
              </c:strCache>
            </c:strRef>
          </c:tx>
          <c:spPr>
            <a:solidFill>
              <a:srgbClr val="002060"/>
            </a:solidFill>
            <a:ln>
              <a:noFill/>
            </a:ln>
            <a:effectLst/>
          </c:spPr>
          <c:invertIfNegative val="0"/>
          <c:dLbls>
            <c:dLbl>
              <c:idx val="0"/>
              <c:layout>
                <c:manualLayout>
                  <c:x val="6.9524913093858632E-3"/>
                  <c:y val="-0.194444444444444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BF6-4BB3-843E-029696D70C02}"/>
                </c:ext>
              </c:extLst>
            </c:dLbl>
            <c:dLbl>
              <c:idx val="1"/>
              <c:layout>
                <c:manualLayout>
                  <c:x val="2.3174971031286188E-2"/>
                  <c:y val="-0.143518518518518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BF6-4BB3-843E-029696D70C02}"/>
                </c:ext>
              </c:extLst>
            </c:dLbl>
            <c:dLbl>
              <c:idx val="2"/>
              <c:delete val="1"/>
              <c:extLst>
                <c:ext xmlns:c15="http://schemas.microsoft.com/office/drawing/2012/chart" uri="{CE6537A1-D6FC-4f65-9D91-7224C49458BB}"/>
                <c:ext xmlns:c16="http://schemas.microsoft.com/office/drawing/2014/chart" uri="{C3380CC4-5D6E-409C-BE32-E72D297353CC}">
                  <c16:uniqueId val="{00000005-8BF6-4BB3-843E-029696D70C02}"/>
                </c:ext>
              </c:extLst>
            </c:dLbl>
            <c:dLbl>
              <c:idx val="3"/>
              <c:layout>
                <c:manualLayout>
                  <c:x val="9.2699884125144842E-3"/>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BF6-4BB3-843E-029696D70C02}"/>
                </c:ext>
              </c:extLst>
            </c:dLbl>
            <c:dLbl>
              <c:idx val="4"/>
              <c:delete val="1"/>
              <c:extLst>
                <c:ext xmlns:c15="http://schemas.microsoft.com/office/drawing/2012/chart" uri="{CE6537A1-D6FC-4f65-9D91-7224C49458BB}"/>
                <c:ext xmlns:c16="http://schemas.microsoft.com/office/drawing/2014/chart" uri="{C3380CC4-5D6E-409C-BE32-E72D297353CC}">
                  <c16:uniqueId val="{00000004-8BF6-4BB3-843E-029696D70C02}"/>
                </c:ext>
              </c:extLst>
            </c:dLbl>
            <c:dLbl>
              <c:idx val="5"/>
              <c:layout>
                <c:manualLayout>
                  <c:x val="1.3904982618771726E-2"/>
                  <c:y val="-0.1157407407407407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8BF6-4BB3-843E-029696D70C02}"/>
                </c:ext>
              </c:extLst>
            </c:dLbl>
            <c:dLbl>
              <c:idx val="6"/>
              <c:delete val="1"/>
              <c:extLst>
                <c:ext xmlns:c15="http://schemas.microsoft.com/office/drawing/2012/chart" uri="{CE6537A1-D6FC-4f65-9D91-7224C49458BB}"/>
                <c:ext xmlns:c16="http://schemas.microsoft.com/office/drawing/2014/chart" uri="{C3380CC4-5D6E-409C-BE32-E72D297353CC}">
                  <c16:uniqueId val="{00000019-8BF6-4BB3-843E-029696D70C02}"/>
                </c:ext>
              </c:extLst>
            </c:dLbl>
            <c:dLbl>
              <c:idx val="7"/>
              <c:layout>
                <c:manualLayout>
                  <c:x val="4.6349942062572421E-3"/>
                  <c:y val="-5.555555555555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8BF6-4BB3-843E-029696D70C02}"/>
                </c:ext>
              </c:extLst>
            </c:dLbl>
            <c:dLbl>
              <c:idx val="8"/>
              <c:delete val="1"/>
              <c:extLst>
                <c:ext xmlns:c15="http://schemas.microsoft.com/office/drawing/2012/chart" uri="{CE6537A1-D6FC-4f65-9D91-7224C49458BB}"/>
                <c:ext xmlns:c16="http://schemas.microsoft.com/office/drawing/2014/chart" uri="{C3380CC4-5D6E-409C-BE32-E72D297353CC}">
                  <c16:uniqueId val="{00000003-8BF6-4BB3-843E-029696D70C02}"/>
                </c:ext>
              </c:extLst>
            </c:dLbl>
            <c:dLbl>
              <c:idx val="10"/>
              <c:delete val="1"/>
              <c:extLst>
                <c:ext xmlns:c15="http://schemas.microsoft.com/office/drawing/2012/chart" uri="{CE6537A1-D6FC-4f65-9D91-7224C49458BB}"/>
                <c:ext xmlns:c16="http://schemas.microsoft.com/office/drawing/2014/chart" uri="{C3380CC4-5D6E-409C-BE32-E72D297353CC}">
                  <c16:uniqueId val="{0000000B-8BF6-4BB3-843E-029696D70C02}"/>
                </c:ext>
              </c:extLst>
            </c:dLbl>
            <c:dLbl>
              <c:idx val="11"/>
              <c:layout>
                <c:manualLayout>
                  <c:x val="-2.3174971031287061E-3"/>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F6-4BB3-843E-029696D70C02}"/>
                </c:ext>
              </c:extLst>
            </c:dLbl>
            <c:dLbl>
              <c:idx val="12"/>
              <c:delete val="1"/>
              <c:extLst>
                <c:ext xmlns:c15="http://schemas.microsoft.com/office/drawing/2012/chart" uri="{CE6537A1-D6FC-4f65-9D91-7224C49458BB}"/>
                <c:ext xmlns:c16="http://schemas.microsoft.com/office/drawing/2014/chart" uri="{C3380CC4-5D6E-409C-BE32-E72D297353CC}">
                  <c16:uniqueId val="{00000015-8BF6-4BB3-843E-029696D70C02}"/>
                </c:ext>
              </c:extLst>
            </c:dLbl>
            <c:dLbl>
              <c:idx val="13"/>
              <c:layout>
                <c:manualLayout>
                  <c:x val="-2.085747392815776E-2"/>
                  <c:y val="-7.407407407407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BF6-4BB3-843E-029696D70C02}"/>
                </c:ext>
              </c:extLst>
            </c:dLbl>
            <c:dLbl>
              <c:idx val="14"/>
              <c:layout>
                <c:manualLayout>
                  <c:x val="-3.7079953650057937E-2"/>
                  <c:y val="-0.101851851851851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BF6-4BB3-843E-029696D70C0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model Q4.xlsx]LIHTC Data'!$B$17:$Q$17</c:f>
              <c:strCache>
                <c:ptCount val="16"/>
                <c:pt idx="0">
                  <c:v>Q1 2018</c:v>
                </c:pt>
                <c:pt idx="1">
                  <c:v>Q2 2018</c:v>
                </c:pt>
                <c:pt idx="2">
                  <c:v>Q3 2018</c:v>
                </c:pt>
                <c:pt idx="3">
                  <c:v>Q4 2018</c:v>
                </c:pt>
                <c:pt idx="4">
                  <c:v>Q1 2019</c:v>
                </c:pt>
                <c:pt idx="5">
                  <c:v>Q2 2019</c:v>
                </c:pt>
                <c:pt idx="6">
                  <c:v>Q3 2019</c:v>
                </c:pt>
                <c:pt idx="7">
                  <c:v>Q4 2019</c:v>
                </c:pt>
                <c:pt idx="8">
                  <c:v>Q1 2020</c:v>
                </c:pt>
                <c:pt idx="9">
                  <c:v>Q2 2020</c:v>
                </c:pt>
                <c:pt idx="10">
                  <c:v>Q3 2020</c:v>
                </c:pt>
                <c:pt idx="11">
                  <c:v>Q4 2020</c:v>
                </c:pt>
                <c:pt idx="12">
                  <c:v>Q1 2021</c:v>
                </c:pt>
                <c:pt idx="13">
                  <c:v>Q2 2021</c:v>
                </c:pt>
                <c:pt idx="14">
                  <c:v>Q3 2021</c:v>
                </c:pt>
                <c:pt idx="15">
                  <c:v>Q4 2021</c:v>
                </c:pt>
              </c:strCache>
            </c:strRef>
          </c:cat>
          <c:val>
            <c:numRef>
              <c:f>'[QCRH model Q4.xlsx]LIHTC Data'!$B$19:$Q$19</c:f>
              <c:numCache>
                <c:formatCode>#,##0</c:formatCode>
                <c:ptCount val="16"/>
                <c:pt idx="0">
                  <c:v>131241</c:v>
                </c:pt>
                <c:pt idx="1">
                  <c:v>131350</c:v>
                </c:pt>
                <c:pt idx="2">
                  <c:v>193654</c:v>
                </c:pt>
                <c:pt idx="3">
                  <c:v>218964</c:v>
                </c:pt>
                <c:pt idx="4">
                  <c:v>241949</c:v>
                </c:pt>
                <c:pt idx="5">
                  <c:v>292412</c:v>
                </c:pt>
                <c:pt idx="6">
                  <c:v>359371</c:v>
                </c:pt>
                <c:pt idx="7">
                  <c:v>357448</c:v>
                </c:pt>
                <c:pt idx="8">
                  <c:v>387213</c:v>
                </c:pt>
                <c:pt idx="9">
                  <c:v>410968</c:v>
                </c:pt>
                <c:pt idx="10">
                  <c:v>482657</c:v>
                </c:pt>
                <c:pt idx="11">
                  <c:v>518758</c:v>
                </c:pt>
                <c:pt idx="12">
                  <c:v>534474</c:v>
                </c:pt>
                <c:pt idx="13">
                  <c:v>615120</c:v>
                </c:pt>
                <c:pt idx="14">
                  <c:v>755486</c:v>
                </c:pt>
                <c:pt idx="15">
                  <c:v>811439</c:v>
                </c:pt>
              </c:numCache>
            </c:numRef>
          </c:val>
          <c:extLst>
            <c:ext xmlns:c16="http://schemas.microsoft.com/office/drawing/2014/chart" uri="{C3380CC4-5D6E-409C-BE32-E72D297353CC}">
              <c16:uniqueId val="{00000001-8BF6-4BB3-843E-029696D70C02}"/>
            </c:ext>
          </c:extLst>
        </c:ser>
        <c:dLbls>
          <c:showLegendKey val="0"/>
          <c:showVal val="0"/>
          <c:showCatName val="0"/>
          <c:showSerName val="0"/>
          <c:showPercent val="0"/>
          <c:showBubbleSize val="0"/>
        </c:dLbls>
        <c:gapWidth val="219"/>
        <c:overlap val="-27"/>
        <c:axId val="1043416127"/>
        <c:axId val="1043415295"/>
      </c:barChart>
      <c:catAx>
        <c:axId val="1043416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043415295"/>
        <c:crosses val="autoZero"/>
        <c:auto val="1"/>
        <c:lblAlgn val="ctr"/>
        <c:lblOffset val="100"/>
        <c:noMultiLvlLbl val="0"/>
      </c:catAx>
      <c:valAx>
        <c:axId val="10434152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043416127"/>
        <c:crosses val="autoZero"/>
        <c:crossBetween val="between"/>
        <c:majorUnit val="2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Cambria" panose="02040503050406030204" pitchFamily="18" charset="0"/>
              <a:ea typeface="+mn-ea"/>
              <a:cs typeface="+mn-cs"/>
            </a:defRPr>
          </a:pPr>
          <a:endParaRPr lang="en-US"/>
        </a:p>
      </c:txPr>
    </c:title>
    <c:autoTitleDeleted val="0"/>
    <c:plotArea>
      <c:layout/>
      <c:barChart>
        <c:barDir val="col"/>
        <c:grouping val="clustered"/>
        <c:varyColors val="0"/>
        <c:ser>
          <c:idx val="1"/>
          <c:order val="1"/>
          <c:tx>
            <c:strRef>
              <c:f>'[QCRH Peer Chart - Q2.xlsm]Rankings'!$B$9</c:f>
              <c:strCache>
                <c:ptCount val="1"/>
                <c:pt idx="0">
                  <c:v>NPAs / Assets</c:v>
                </c:pt>
              </c:strCache>
            </c:strRef>
          </c:tx>
          <c:spPr>
            <a:solidFill>
              <a:srgbClr val="F8CBAD"/>
            </a:solidFill>
            <a:ln>
              <a:solidFill>
                <a:sysClr val="windowText" lastClr="000000"/>
              </a:solidFill>
            </a:ln>
            <a:effectLst/>
          </c:spPr>
          <c:invertIfNegative val="0"/>
          <c:dPt>
            <c:idx val="0"/>
            <c:invertIfNegative val="0"/>
            <c:bubble3D val="0"/>
            <c:spPr>
              <a:solidFill>
                <a:schemeClr val="accent1">
                  <a:lumMod val="40000"/>
                  <a:lumOff val="60000"/>
                </a:schemeClr>
              </a:solidFill>
              <a:ln>
                <a:solidFill>
                  <a:sysClr val="windowText" lastClr="000000"/>
                </a:solidFill>
              </a:ln>
              <a:effectLst/>
            </c:spPr>
            <c:extLst>
              <c:ext xmlns:c16="http://schemas.microsoft.com/office/drawing/2014/chart" uri="{C3380CC4-5D6E-409C-BE32-E72D297353CC}">
                <c16:uniqueId val="{00000001-D85F-40C8-8600-BB1E45F29017}"/>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D85F-40C8-8600-BB1E45F2901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Peer Chart - Q2.xlsm]Rankings'!$C$4:$F$4</c:f>
              <c:strCache>
                <c:ptCount val="4"/>
                <c:pt idx="0">
                  <c:v>QCR Holdings, Inc.</c:v>
                </c:pt>
                <c:pt idx="1">
                  <c:v>25th Percentile</c:v>
                </c:pt>
                <c:pt idx="2">
                  <c:v>Median</c:v>
                </c:pt>
                <c:pt idx="3">
                  <c:v>75th Percentile</c:v>
                </c:pt>
              </c:strCache>
            </c:strRef>
          </c:cat>
          <c:val>
            <c:numRef>
              <c:f>'[QCRH Peer Chart - Q2.xlsm]Rankings'!$C$9:$F$9</c:f>
              <c:numCache>
                <c:formatCode>_(0.00"%"_);\(0.00"%"\);_("–"_)_%;@_)_%</c:formatCode>
                <c:ptCount val="4"/>
                <c:pt idx="0">
                  <c:v>0.05</c:v>
                </c:pt>
                <c:pt idx="1">
                  <c:v>0.3</c:v>
                </c:pt>
                <c:pt idx="2">
                  <c:v>0.49</c:v>
                </c:pt>
                <c:pt idx="3">
                  <c:v>0.8</c:v>
                </c:pt>
              </c:numCache>
            </c:numRef>
          </c:val>
          <c:extLst>
            <c:ext xmlns:c16="http://schemas.microsoft.com/office/drawing/2014/chart" uri="{C3380CC4-5D6E-409C-BE32-E72D297353CC}">
              <c16:uniqueId val="{00000002-D85F-40C8-8600-BB1E45F29017}"/>
            </c:ext>
          </c:extLst>
        </c:ser>
        <c:dLbls>
          <c:showLegendKey val="0"/>
          <c:showVal val="0"/>
          <c:showCatName val="0"/>
          <c:showSerName val="0"/>
          <c:showPercent val="0"/>
          <c:showBubbleSize val="0"/>
        </c:dLbls>
        <c:gapWidth val="70"/>
        <c:axId val="858933720"/>
        <c:axId val="858938968"/>
        <c:extLst>
          <c:ext xmlns:c15="http://schemas.microsoft.com/office/drawing/2012/chart" uri="{02D57815-91ED-43cb-92C2-25804820EDAC}">
            <c15:filteredBarSeries>
              <c15:ser>
                <c:idx val="0"/>
                <c:order val="0"/>
                <c:tx>
                  <c:strRef>
                    <c:extLst>
                      <c:ext uri="{02D57815-91ED-43cb-92C2-25804820EDAC}">
                        <c15:formulaRef>
                          <c15:sqref>'[QCRH Peer Chart - Q2.xlsm]Rankings'!$B$5</c15:sqref>
                        </c15:formulaRef>
                      </c:ext>
                    </c:extLst>
                    <c:strCache>
                      <c:ptCount val="1"/>
                      <c:pt idx="0">
                        <c:v>Total Assets ($000)</c:v>
                      </c:pt>
                    </c:strCache>
                  </c:strRef>
                </c:tx>
                <c:spPr>
                  <a:solidFill>
                    <a:schemeClr val="accent1"/>
                  </a:solidFill>
                  <a:ln>
                    <a:noFill/>
                  </a:ln>
                  <a:effectLst/>
                </c:spPr>
                <c:invertIfNegative val="0"/>
                <c:cat>
                  <c:strRef>
                    <c:extLst>
                      <c:ex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c:ext uri="{02D57815-91ED-43cb-92C2-25804820EDAC}">
                        <c15:formulaRef>
                          <c15:sqref>'[QCRH Peer Chart - Q2.xlsm]Rankings'!$C$5:$F$5</c15:sqref>
                        </c15:formulaRef>
                      </c:ext>
                    </c:extLst>
                    <c:numCache>
                      <c:formatCode>General</c:formatCode>
                      <c:ptCount val="4"/>
                      <c:pt idx="0" formatCode="&quot;$&quot;#,##0_);[Red]\(&quot;$&quot;#,##0\)">
                        <c:v>6096132</c:v>
                      </c:pt>
                      <c:pt idx="2" formatCode="&quot;$&quot;#,##0_);[Red]\(&quot;$&quot;#,##0\)">
                        <c:v>6025128</c:v>
                      </c:pt>
                    </c:numCache>
                  </c:numRef>
                </c:val>
                <c:extLst>
                  <c:ext xmlns:c16="http://schemas.microsoft.com/office/drawing/2014/chart" uri="{C3380CC4-5D6E-409C-BE32-E72D297353CC}">
                    <c16:uniqueId val="{00000003-D85F-40C8-8600-BB1E45F29017}"/>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'[QCRH Peer Chart - Q2.xlsm]Rankings'!$B$7</c15:sqref>
                        </c15:formulaRef>
                      </c:ext>
                    </c:extLst>
                    <c:strCache>
                      <c:ptCount val="1"/>
                      <c:pt idx="0">
                        <c:v>Loans / Deposits</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Q2.xlsm]Rankings'!$C$7:$F$7</c15:sqref>
                        </c15:formulaRef>
                      </c:ext>
                    </c:extLst>
                    <c:numCache>
                      <c:formatCode>_(0.0"%"_);\(0.0"%"\);_("–"_)_%;@_)_%</c:formatCode>
                      <c:ptCount val="4"/>
                      <c:pt idx="0">
                        <c:v>95.07</c:v>
                      </c:pt>
                      <c:pt idx="1">
                        <c:v>72.19</c:v>
                      </c:pt>
                      <c:pt idx="2">
                        <c:v>78.48</c:v>
                      </c:pt>
                      <c:pt idx="3">
                        <c:v>86.56</c:v>
                      </c:pt>
                    </c:numCache>
                  </c:numRef>
                </c:val>
                <c:extLst xmlns:c15="http://schemas.microsoft.com/office/drawing/2012/chart">
                  <c:ext xmlns:c16="http://schemas.microsoft.com/office/drawing/2014/chart" uri="{C3380CC4-5D6E-409C-BE32-E72D297353CC}">
                    <c16:uniqueId val="{00000004-D85F-40C8-8600-BB1E45F29017}"/>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'[QCRH Peer Chart - Q2.xlsm]Rankings'!$B$8</c15:sqref>
                        </c15:formulaRef>
                      </c:ext>
                    </c:extLst>
                    <c:strCache>
                      <c:ptCount val="1"/>
                      <c:pt idx="0">
                        <c:v>Core Deposits / Deposits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Q2.xlsm]Rankings'!$C$8:$F$8</c15:sqref>
                        </c15:formulaRef>
                      </c:ext>
                    </c:extLst>
                    <c:numCache>
                      <c:formatCode>General</c:formatCode>
                      <c:ptCount val="4"/>
                      <c:pt idx="0" formatCode="_(0.0&quot;%&quot;_);\(0.0&quot;%&quot;\);_(&quot;–&quot;_)_%;@_)_%">
                        <c:v>96.84</c:v>
                      </c:pt>
                      <c:pt idx="2" formatCode="_(0.0&quot;%&quot;_);\(0.0&quot;%&quot;\);_(&quot;–&quot;_)_%;@_)_%">
                        <c:v>95.76</c:v>
                      </c:pt>
                    </c:numCache>
                  </c:numRef>
                </c:val>
                <c:extLst xmlns:c15="http://schemas.microsoft.com/office/drawing/2012/chart">
                  <c:ext xmlns:c16="http://schemas.microsoft.com/office/drawing/2014/chart" uri="{C3380CC4-5D6E-409C-BE32-E72D297353CC}">
                    <c16:uniqueId val="{00000005-D85F-40C8-8600-BB1E45F290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'[QCRH Peer Chart - Q2.xlsm]Rankings'!$B$9</c15:sqref>
                        </c15:formulaRef>
                      </c:ext>
                    </c:extLst>
                    <c:strCache>
                      <c:ptCount val="1"/>
                      <c:pt idx="0">
                        <c:v>NPAs / Assets</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Q2.xlsm]Rankings'!$C$9:$F$9</c15:sqref>
                        </c15:formulaRef>
                      </c:ext>
                    </c:extLst>
                    <c:numCache>
                      <c:formatCode>_(0.00"%"_);\(0.00"%"\);_("–"_)_%;@_)_%</c:formatCode>
                      <c:ptCount val="4"/>
                      <c:pt idx="0">
                        <c:v>0.05</c:v>
                      </c:pt>
                      <c:pt idx="1">
                        <c:v>0.3</c:v>
                      </c:pt>
                      <c:pt idx="2">
                        <c:v>0.49</c:v>
                      </c:pt>
                      <c:pt idx="3">
                        <c:v>0.8</c:v>
                      </c:pt>
                    </c:numCache>
                  </c:numRef>
                </c:val>
                <c:extLst xmlns:c15="http://schemas.microsoft.com/office/drawing/2012/chart">
                  <c:ext xmlns:c16="http://schemas.microsoft.com/office/drawing/2014/chart" uri="{C3380CC4-5D6E-409C-BE32-E72D297353CC}">
                    <c16:uniqueId val="{00000006-D85F-40C8-8600-BB1E45F290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'[QCRH Peer Chart - Q2.xlsm]Rankings'!$B$10</c15:sqref>
                        </c15:formulaRef>
                      </c:ext>
                    </c:extLst>
                    <c:strCache>
                      <c:ptCount val="1"/>
                      <c:pt idx="0">
                        <c:v>Pre Provision Net Revenue - Gain on Sale  - PPP fees/ Assets</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Q2.xlsm]Rankings'!$C$10:$F$10</c15:sqref>
                        </c15:formulaRef>
                      </c:ext>
                    </c:extLst>
                    <c:numCache>
                      <c:formatCode>_(0.00"%"_);\(0.00"%"\);_("–"_)_%;@_)_%</c:formatCode>
                      <c:ptCount val="4"/>
                      <c:pt idx="0">
                        <c:v>2.1334839862391428</c:v>
                      </c:pt>
                      <c:pt idx="1">
                        <c:v>1.2991900447001661</c:v>
                      </c:pt>
                      <c:pt idx="2">
                        <c:v>1.5053927884960179</c:v>
                      </c:pt>
                      <c:pt idx="3">
                        <c:v>1.5906906478521468</c:v>
                      </c:pt>
                    </c:numCache>
                  </c:numRef>
                </c:val>
                <c:extLst xmlns:c15="http://schemas.microsoft.com/office/drawing/2012/chart">
                  <c:ext xmlns:c16="http://schemas.microsoft.com/office/drawing/2014/chart" uri="{C3380CC4-5D6E-409C-BE32-E72D297353CC}">
                    <c16:uniqueId val="{00000007-D85F-40C8-8600-BB1E45F290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'[QCRH Peer Chart - Q2.xlsm]Rankings'!$B$11</c15:sqref>
                        </c15:formulaRef>
                      </c:ext>
                    </c:extLst>
                    <c:strCache>
                      <c:ptCount val="1"/>
                      <c:pt idx="0">
                        <c:v>Reserves / Gross Loans</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Q2.xlsm]Rankings'!$C$11:$F$11</c15:sqref>
                        </c15:formulaRef>
                      </c:ext>
                    </c:extLst>
                    <c:numCache>
                      <c:formatCode>_(0.00"%"_);\(0.00"%"\);_("–"_)_%;@_)_%</c:formatCode>
                      <c:ptCount val="4"/>
                      <c:pt idx="0">
                        <c:v>1.68</c:v>
                      </c:pt>
                      <c:pt idx="1">
                        <c:v>1.21</c:v>
                      </c:pt>
                      <c:pt idx="2">
                        <c:v>1.37</c:v>
                      </c:pt>
                      <c:pt idx="3">
                        <c:v>1.51</c:v>
                      </c:pt>
                    </c:numCache>
                  </c:numRef>
                </c:val>
                <c:extLst xmlns:c15="http://schemas.microsoft.com/office/drawing/2012/chart">
                  <c:ext xmlns:c16="http://schemas.microsoft.com/office/drawing/2014/chart" uri="{C3380CC4-5D6E-409C-BE32-E72D297353CC}">
                    <c16:uniqueId val="{00000008-D85F-40C8-8600-BB1E45F290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'[QCRH Peer Chart - Q2.xlsm]Rankings'!$B$12</c15:sqref>
                        </c15:formulaRef>
                      </c:ext>
                    </c:extLst>
                    <c:strCache>
                      <c:ptCount val="1"/>
                      <c:pt idx="0">
                        <c:v>Yield on Earning Assets</c:v>
                      </c:pt>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Q2.xlsm]Rankings'!$C$12:$F$12</c15:sqref>
                        </c15:formulaRef>
                      </c:ext>
                    </c:extLst>
                    <c:numCache>
                      <c:formatCode>General</c:formatCode>
                      <c:ptCount val="4"/>
                      <c:pt idx="0" formatCode="_(0.00&quot;%&quot;_);\(0.00&quot;%&quot;\);_(&quot;–&quot;_)_%;@_)_%">
                        <c:v>3.7021999999999999</c:v>
                      </c:pt>
                      <c:pt idx="2" formatCode="_(0.00&quot;%&quot;_);\(0.00&quot;%&quot;\);_(&quot;–&quot;_)_%;@_)_%">
                        <c:v>3.46</c:v>
                      </c:pt>
                    </c:numCache>
                  </c:numRef>
                </c:val>
                <c:extLst xmlns:c15="http://schemas.microsoft.com/office/drawing/2012/chart">
                  <c:ext xmlns:c16="http://schemas.microsoft.com/office/drawing/2014/chart" uri="{C3380CC4-5D6E-409C-BE32-E72D297353CC}">
                    <c16:uniqueId val="{00000009-D85F-40C8-8600-BB1E45F290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'[QCRH Peer Chart - Q2.xlsm]Rankings'!$B$13</c15:sqref>
                        </c15:formulaRef>
                      </c:ext>
                    </c:extLst>
                    <c:strCache>
                      <c:ptCount val="1"/>
                      <c:pt idx="0">
                        <c:v>Cost of Funds</c:v>
                      </c:pt>
                    </c:strCache>
                  </c:strRef>
                </c:tx>
                <c:spPr>
                  <a:solidFill>
                    <a:schemeClr val="accent3">
                      <a:lumMod val="60000"/>
                    </a:schemeClr>
                  </a:solidFill>
                  <a:ln>
                    <a:noFill/>
                  </a:ln>
                  <a:effectLst/>
                </c:spPr>
                <c:invertIfNegative val="0"/>
                <c:dPt>
                  <c:idx val="2"/>
                  <c:invertIfNegative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B-D85F-40C8-8600-BB1E45F29017}"/>
                    </c:ext>
                  </c:extLst>
                </c:dPt>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Q2.xlsm]Rankings'!$C$13:$F$13</c15:sqref>
                        </c15:formulaRef>
                      </c:ext>
                    </c:extLst>
                    <c:numCache>
                      <c:formatCode>_(0.00"%"_);\(0.00"%"\);_("–"_)_%;@_)_%</c:formatCode>
                      <c:ptCount val="4"/>
                      <c:pt idx="0">
                        <c:v>0.42</c:v>
                      </c:pt>
                      <c:pt idx="1">
                        <c:v>0.2</c:v>
                      </c:pt>
                      <c:pt idx="2">
                        <c:v>0.25</c:v>
                      </c:pt>
                      <c:pt idx="3">
                        <c:v>0.32</c:v>
                      </c:pt>
                    </c:numCache>
                  </c:numRef>
                </c:val>
                <c:extLst xmlns:c15="http://schemas.microsoft.com/office/drawing/2012/chart">
                  <c:ext xmlns:c16="http://schemas.microsoft.com/office/drawing/2014/chart" uri="{C3380CC4-5D6E-409C-BE32-E72D297353CC}">
                    <c16:uniqueId val="{0000000C-D85F-40C8-8600-BB1E45F29017}"/>
                  </c:ext>
                </c:extLst>
              </c15:ser>
            </c15:filteredBarSeries>
          </c:ext>
        </c:extLst>
      </c:barChart>
      <c:catAx>
        <c:axId val="8589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858938968"/>
        <c:crosses val="autoZero"/>
        <c:auto val="1"/>
        <c:lblAlgn val="ctr"/>
        <c:lblOffset val="100"/>
        <c:noMultiLvlLbl val="0"/>
      </c:catAx>
      <c:valAx>
        <c:axId val="858938968"/>
        <c:scaling>
          <c:orientation val="minMax"/>
        </c:scaling>
        <c:delete val="0"/>
        <c:axPos val="l"/>
        <c:numFmt formatCode="_(0.00&quot;%&quot;_);\(0.00&quot;%&quot;\);_(&quot;–&quot;_)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mn-ea"/>
                <a:cs typeface="+mn-cs"/>
              </a:defRPr>
            </a:pPr>
            <a:endParaRPr lang="en-US"/>
          </a:p>
        </c:txPr>
        <c:crossAx val="85893372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ambria" panose="02040503050406030204"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Cambria" panose="02040503050406030204" pitchFamily="18" charset="0"/>
              <a:ea typeface="+mn-ea"/>
              <a:cs typeface="+mn-cs"/>
            </a:defRPr>
          </a:pPr>
          <a:endParaRPr lang="en-US"/>
        </a:p>
      </c:txPr>
    </c:title>
    <c:autoTitleDeleted val="0"/>
    <c:plotArea>
      <c:layout>
        <c:manualLayout>
          <c:layoutTarget val="inner"/>
          <c:xMode val="edge"/>
          <c:yMode val="edge"/>
          <c:x val="0.14905230939076172"/>
          <c:y val="6.9734790613859829E-2"/>
          <c:w val="0.81916118669917981"/>
          <c:h val="0.72281427508128648"/>
        </c:manualLayout>
      </c:layout>
      <c:barChart>
        <c:barDir val="col"/>
        <c:grouping val="clustered"/>
        <c:varyColors val="0"/>
        <c:ser>
          <c:idx val="10"/>
          <c:order val="10"/>
          <c:tx>
            <c:strRef>
              <c:f>'[QCRH Peer Chart - Q2.xlsm]Rankings'!$B$15</c:f>
              <c:strCache>
                <c:ptCount val="1"/>
                <c:pt idx="0">
                  <c:v>Efficiency Ratio</c:v>
                </c:pt>
              </c:strCache>
              <c:extLst xmlns:c15="http://schemas.microsoft.com/office/drawing/2012/chart"/>
            </c:strRef>
          </c:tx>
          <c:spPr>
            <a:solidFill>
              <a:schemeClr val="accent5">
                <a:lumMod val="60000"/>
              </a:schemeClr>
            </a:solidFill>
            <a:ln>
              <a:solidFill>
                <a:schemeClr val="tx1"/>
              </a:solidFill>
            </a:ln>
            <a:effectLst/>
          </c:spPr>
          <c:invertIfNegative val="0"/>
          <c:dPt>
            <c:idx val="0"/>
            <c:invertIfNegative val="0"/>
            <c:bubble3D val="0"/>
            <c:spPr>
              <a:solidFill>
                <a:srgbClr val="9BC2E6"/>
              </a:solidFill>
              <a:ln>
                <a:solidFill>
                  <a:schemeClr val="tx1"/>
                </a:solidFill>
              </a:ln>
              <a:effectLst/>
            </c:spPr>
            <c:extLst>
              <c:ext xmlns:c16="http://schemas.microsoft.com/office/drawing/2014/chart" uri="{C3380CC4-5D6E-409C-BE32-E72D297353CC}">
                <c16:uniqueId val="{00000001-9DF7-462E-94FC-1D4D177C5CE6}"/>
              </c:ext>
            </c:extLst>
          </c:dPt>
          <c:dPt>
            <c:idx val="1"/>
            <c:invertIfNegative val="0"/>
            <c:bubble3D val="0"/>
            <c:spPr>
              <a:solidFill>
                <a:srgbClr val="F8CBAD"/>
              </a:solidFill>
              <a:ln>
                <a:solidFill>
                  <a:schemeClr val="tx1"/>
                </a:solidFill>
              </a:ln>
              <a:effectLst/>
            </c:spPr>
            <c:extLst>
              <c:ext xmlns:c16="http://schemas.microsoft.com/office/drawing/2014/chart" uri="{C3380CC4-5D6E-409C-BE32-E72D297353CC}">
                <c16:uniqueId val="{00000003-9DF7-462E-94FC-1D4D177C5CE6}"/>
              </c:ext>
            </c:extLst>
          </c:dPt>
          <c:dPt>
            <c:idx val="2"/>
            <c:invertIfNegative val="0"/>
            <c:bubble3D val="0"/>
            <c:spPr>
              <a:solidFill>
                <a:srgbClr val="F8CBAD"/>
              </a:solidFill>
              <a:ln>
                <a:solidFill>
                  <a:schemeClr val="tx1"/>
                </a:solidFill>
              </a:ln>
              <a:effectLst/>
            </c:spPr>
            <c:extLst>
              <c:ext xmlns:c16="http://schemas.microsoft.com/office/drawing/2014/chart" uri="{C3380CC4-5D6E-409C-BE32-E72D297353CC}">
                <c16:uniqueId val="{00000005-9DF7-462E-94FC-1D4D177C5CE6}"/>
              </c:ext>
            </c:extLst>
          </c:dPt>
          <c:dPt>
            <c:idx val="3"/>
            <c:invertIfNegative val="0"/>
            <c:bubble3D val="0"/>
            <c:spPr>
              <a:solidFill>
                <a:srgbClr val="F8CBAD"/>
              </a:solidFill>
              <a:ln>
                <a:solidFill>
                  <a:schemeClr val="tx1"/>
                </a:solidFill>
              </a:ln>
              <a:effectLst/>
            </c:spPr>
            <c:extLst>
              <c:ext xmlns:c16="http://schemas.microsoft.com/office/drawing/2014/chart" uri="{C3380CC4-5D6E-409C-BE32-E72D297353CC}">
                <c16:uniqueId val="{00000007-9DF7-462E-94FC-1D4D177C5CE6}"/>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DF7-462E-94FC-1D4D177C5CE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Peer Chart - Q2.xlsm]Rankings'!$C$4:$F$4</c:f>
              <c:strCache>
                <c:ptCount val="4"/>
                <c:pt idx="0">
                  <c:v>QCR Holdings, Inc.</c:v>
                </c:pt>
                <c:pt idx="1">
                  <c:v>25th Percentile</c:v>
                </c:pt>
                <c:pt idx="2">
                  <c:v>Median</c:v>
                </c:pt>
                <c:pt idx="3">
                  <c:v>75th Percentile</c:v>
                </c:pt>
              </c:strCache>
              <c:extLst xmlns:c15="http://schemas.microsoft.com/office/drawing/2012/chart"/>
            </c:strRef>
          </c:cat>
          <c:val>
            <c:numRef>
              <c:f>'[QCRH Peer Chart - Q2.xlsm]Rankings'!$C$15:$F$15</c:f>
              <c:numCache>
                <c:formatCode>_(0.0"%"_);\(0.0"%"\);_("–"_)_%;@_)_%</c:formatCode>
                <c:ptCount val="4"/>
                <c:pt idx="0">
                  <c:v>52.760300947555699</c:v>
                </c:pt>
                <c:pt idx="1">
                  <c:v>52.239351557533404</c:v>
                </c:pt>
                <c:pt idx="2">
                  <c:v>55.661186055055303</c:v>
                </c:pt>
                <c:pt idx="3">
                  <c:v>59.5400336226568</c:v>
                </c:pt>
              </c:numCache>
              <c:extLst xmlns:c15="http://schemas.microsoft.com/office/drawing/2012/chart"/>
            </c:numRef>
          </c:val>
          <c:extLst>
            <c:ext xmlns:c16="http://schemas.microsoft.com/office/drawing/2014/chart" uri="{C3380CC4-5D6E-409C-BE32-E72D297353CC}">
              <c16:uniqueId val="{00000008-9DF7-462E-94FC-1D4D177C5CE6}"/>
            </c:ext>
          </c:extLst>
        </c:ser>
        <c:dLbls>
          <c:showLegendKey val="0"/>
          <c:showVal val="0"/>
          <c:showCatName val="0"/>
          <c:showSerName val="0"/>
          <c:showPercent val="0"/>
          <c:showBubbleSize val="0"/>
        </c:dLbls>
        <c:gapWidth val="70"/>
        <c:axId val="858933720"/>
        <c:axId val="858938968"/>
        <c:extLst>
          <c:ext xmlns:c15="http://schemas.microsoft.com/office/drawing/2012/chart" uri="{02D57815-91ED-43cb-92C2-25804820EDAC}">
            <c15:filteredBarSeries>
              <c15:ser>
                <c:idx val="0"/>
                <c:order val="0"/>
                <c:tx>
                  <c:strRef>
                    <c:extLst>
                      <c:ext uri="{02D57815-91ED-43cb-92C2-25804820EDAC}">
                        <c15:formulaRef>
                          <c15:sqref>'[QCRH Peer Chart - Q2.xlsm]Rankings'!$B$5</c15:sqref>
                        </c15:formulaRef>
                      </c:ext>
                    </c:extLst>
                    <c:strCache>
                      <c:ptCount val="1"/>
                      <c:pt idx="0">
                        <c:v>Total Assets ($000)</c:v>
                      </c:pt>
                    </c:strCache>
                  </c:strRef>
                </c:tx>
                <c:spPr>
                  <a:solidFill>
                    <a:schemeClr val="accent1"/>
                  </a:solidFill>
                  <a:ln>
                    <a:noFill/>
                  </a:ln>
                  <a:effectLst/>
                </c:spPr>
                <c:invertIfNegative val="0"/>
                <c:cat>
                  <c:strRef>
                    <c:extLst>
                      <c:ex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c:ext uri="{02D57815-91ED-43cb-92C2-25804820EDAC}">
                        <c15:formulaRef>
                          <c15:sqref>'[QCRH Peer Chart - Q2.xlsm]Rankings'!$C$5:$F$5</c15:sqref>
                        </c15:formulaRef>
                      </c:ext>
                    </c:extLst>
                    <c:numCache>
                      <c:formatCode>General</c:formatCode>
                      <c:ptCount val="4"/>
                      <c:pt idx="0" formatCode="&quot;$&quot;#,##0_);[Red]\(&quot;$&quot;#,##0\)">
                        <c:v>6096132</c:v>
                      </c:pt>
                      <c:pt idx="2" formatCode="&quot;$&quot;#,##0_);[Red]\(&quot;$&quot;#,##0\)">
                        <c:v>6025128</c:v>
                      </c:pt>
                    </c:numCache>
                  </c:numRef>
                </c:val>
                <c:extLst>
                  <c:ext xmlns:c16="http://schemas.microsoft.com/office/drawing/2014/chart" uri="{C3380CC4-5D6E-409C-BE32-E72D297353CC}">
                    <c16:uniqueId val="{00000009-9DF7-462E-94FC-1D4D177C5CE6}"/>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'[QCRH Peer Chart - Q2.xlsm]Rankings'!$B$6</c15:sqref>
                        </c15:formulaRef>
                      </c:ext>
                    </c:extLst>
                    <c:strCache>
                      <c:ptCount val="1"/>
                      <c:pt idx="0">
                        <c:v>TCE / TA</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Q2.xlsm]Rankings'!$C$6:$F$6</c15:sqref>
                        </c15:formulaRef>
                      </c:ext>
                    </c:extLst>
                    <c:numCache>
                      <c:formatCode>_(0.0"%"_);\(0.0"%"\);_("–"_)_%;@_)_%</c:formatCode>
                      <c:ptCount val="4"/>
                      <c:pt idx="0">
                        <c:v>9.8699999999999992</c:v>
                      </c:pt>
                      <c:pt idx="1">
                        <c:v>7.85</c:v>
                      </c:pt>
                      <c:pt idx="2">
                        <c:v>8.8800000000000008</c:v>
                      </c:pt>
                      <c:pt idx="3">
                        <c:v>10.050000000000001</c:v>
                      </c:pt>
                    </c:numCache>
                  </c:numRef>
                </c:val>
                <c:extLst xmlns:c15="http://schemas.microsoft.com/office/drawing/2012/chart">
                  <c:ext xmlns:c16="http://schemas.microsoft.com/office/drawing/2014/chart" uri="{C3380CC4-5D6E-409C-BE32-E72D297353CC}">
                    <c16:uniqueId val="{0000000A-9DF7-462E-94FC-1D4D177C5CE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'[QCRH Peer Chart - Q2.xlsm]Rankings'!$B$7</c15:sqref>
                        </c15:formulaRef>
                      </c:ext>
                    </c:extLst>
                    <c:strCache>
                      <c:ptCount val="1"/>
                      <c:pt idx="0">
                        <c:v>Loans / Deposits</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Q2.xlsm]Rankings'!$C$7:$F$7</c15:sqref>
                        </c15:formulaRef>
                      </c:ext>
                    </c:extLst>
                    <c:numCache>
                      <c:formatCode>_(0.0"%"_);\(0.0"%"\);_("–"_)_%;@_)_%</c:formatCode>
                      <c:ptCount val="4"/>
                      <c:pt idx="0">
                        <c:v>95.07</c:v>
                      </c:pt>
                      <c:pt idx="1">
                        <c:v>72.19</c:v>
                      </c:pt>
                      <c:pt idx="2">
                        <c:v>78.48</c:v>
                      </c:pt>
                      <c:pt idx="3">
                        <c:v>86.56</c:v>
                      </c:pt>
                    </c:numCache>
                  </c:numRef>
                </c:val>
                <c:extLst xmlns:c15="http://schemas.microsoft.com/office/drawing/2012/chart">
                  <c:ext xmlns:c16="http://schemas.microsoft.com/office/drawing/2014/chart" uri="{C3380CC4-5D6E-409C-BE32-E72D297353CC}">
                    <c16:uniqueId val="{0000000B-9DF7-462E-94FC-1D4D177C5CE6}"/>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'[QCRH Peer Chart - Q2.xlsm]Rankings'!$B$8</c15:sqref>
                        </c15:formulaRef>
                      </c:ext>
                    </c:extLst>
                    <c:strCache>
                      <c:ptCount val="1"/>
                      <c:pt idx="0">
                        <c:v>Core Deposits / Deposits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Q2.xlsm]Rankings'!$C$8:$F$8</c15:sqref>
                        </c15:formulaRef>
                      </c:ext>
                    </c:extLst>
                    <c:numCache>
                      <c:formatCode>General</c:formatCode>
                      <c:ptCount val="4"/>
                      <c:pt idx="0" formatCode="_(0.0&quot;%&quot;_);\(0.0&quot;%&quot;\);_(&quot;–&quot;_)_%;@_)_%">
                        <c:v>96.84</c:v>
                      </c:pt>
                      <c:pt idx="2" formatCode="_(0.0&quot;%&quot;_);\(0.0&quot;%&quot;\);_(&quot;–&quot;_)_%;@_)_%">
                        <c:v>95.76</c:v>
                      </c:pt>
                    </c:numCache>
                  </c:numRef>
                </c:val>
                <c:extLst xmlns:c15="http://schemas.microsoft.com/office/drawing/2012/chart">
                  <c:ext xmlns:c16="http://schemas.microsoft.com/office/drawing/2014/chart" uri="{C3380CC4-5D6E-409C-BE32-E72D297353CC}">
                    <c16:uniqueId val="{0000000C-9DF7-462E-94FC-1D4D177C5CE6}"/>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'[QCRH Peer Chart - Q2.xlsm]Rankings'!$B$9</c15:sqref>
                        </c15:formulaRef>
                      </c:ext>
                    </c:extLst>
                    <c:strCache>
                      <c:ptCount val="1"/>
                      <c:pt idx="0">
                        <c:v>NPAs / Assets</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Q2.xlsm]Rankings'!$C$9:$F$9</c15:sqref>
                        </c15:formulaRef>
                      </c:ext>
                    </c:extLst>
                    <c:numCache>
                      <c:formatCode>_(0.00"%"_);\(0.00"%"\);_("–"_)_%;@_)_%</c:formatCode>
                      <c:ptCount val="4"/>
                      <c:pt idx="0">
                        <c:v>0.05</c:v>
                      </c:pt>
                      <c:pt idx="1">
                        <c:v>0.3</c:v>
                      </c:pt>
                      <c:pt idx="2">
                        <c:v>0.49</c:v>
                      </c:pt>
                      <c:pt idx="3">
                        <c:v>0.8</c:v>
                      </c:pt>
                    </c:numCache>
                  </c:numRef>
                </c:val>
                <c:extLst xmlns:c15="http://schemas.microsoft.com/office/drawing/2012/chart">
                  <c:ext xmlns:c16="http://schemas.microsoft.com/office/drawing/2014/chart" uri="{C3380CC4-5D6E-409C-BE32-E72D297353CC}">
                    <c16:uniqueId val="{0000000D-9DF7-462E-94FC-1D4D177C5CE6}"/>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'[QCRH Peer Chart - Q2.xlsm]Rankings'!$B$10</c15:sqref>
                        </c15:formulaRef>
                      </c:ext>
                    </c:extLst>
                    <c:strCache>
                      <c:ptCount val="1"/>
                      <c:pt idx="0">
                        <c:v>Pre Provision Net Revenue - Gain on Sale  - PPP fees/ Assets</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Q2.xlsm]Rankings'!$C$10:$F$10</c15:sqref>
                        </c15:formulaRef>
                      </c:ext>
                    </c:extLst>
                    <c:numCache>
                      <c:formatCode>_(0.00"%"_);\(0.00"%"\);_("–"_)_%;@_)_%</c:formatCode>
                      <c:ptCount val="4"/>
                      <c:pt idx="0">
                        <c:v>2.1334839862391428</c:v>
                      </c:pt>
                      <c:pt idx="1">
                        <c:v>1.2991900447001661</c:v>
                      </c:pt>
                      <c:pt idx="2">
                        <c:v>1.5053927884960179</c:v>
                      </c:pt>
                      <c:pt idx="3">
                        <c:v>1.5906906478521468</c:v>
                      </c:pt>
                    </c:numCache>
                  </c:numRef>
                </c:val>
                <c:extLst xmlns:c15="http://schemas.microsoft.com/office/drawing/2012/chart">
                  <c:ext xmlns:c16="http://schemas.microsoft.com/office/drawing/2014/chart" uri="{C3380CC4-5D6E-409C-BE32-E72D297353CC}">
                    <c16:uniqueId val="{0000000E-9DF7-462E-94FC-1D4D177C5CE6}"/>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'[QCRH Peer Chart - Q2.xlsm]Rankings'!$B$11</c15:sqref>
                        </c15:formulaRef>
                      </c:ext>
                    </c:extLst>
                    <c:strCache>
                      <c:ptCount val="1"/>
                      <c:pt idx="0">
                        <c:v>Reserves / Gross Loans</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Q2.xlsm]Rankings'!$C$11:$F$11</c15:sqref>
                        </c15:formulaRef>
                      </c:ext>
                    </c:extLst>
                    <c:numCache>
                      <c:formatCode>_(0.00"%"_);\(0.00"%"\);_("–"_)_%;@_)_%</c:formatCode>
                      <c:ptCount val="4"/>
                      <c:pt idx="0">
                        <c:v>1.68</c:v>
                      </c:pt>
                      <c:pt idx="1">
                        <c:v>1.21</c:v>
                      </c:pt>
                      <c:pt idx="2">
                        <c:v>1.37</c:v>
                      </c:pt>
                      <c:pt idx="3">
                        <c:v>1.51</c:v>
                      </c:pt>
                    </c:numCache>
                  </c:numRef>
                </c:val>
                <c:extLst xmlns:c15="http://schemas.microsoft.com/office/drawing/2012/chart">
                  <c:ext xmlns:c16="http://schemas.microsoft.com/office/drawing/2014/chart" uri="{C3380CC4-5D6E-409C-BE32-E72D297353CC}">
                    <c16:uniqueId val="{0000000F-9DF7-462E-94FC-1D4D177C5CE6}"/>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'[QCRH Peer Chart - Q2.xlsm]Rankings'!$B$12</c15:sqref>
                        </c15:formulaRef>
                      </c:ext>
                    </c:extLst>
                    <c:strCache>
                      <c:ptCount val="1"/>
                      <c:pt idx="0">
                        <c:v>Yield on Earning Assets</c:v>
                      </c:pt>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Q2.xlsm]Rankings'!$C$12:$F$12</c15:sqref>
                        </c15:formulaRef>
                      </c:ext>
                    </c:extLst>
                    <c:numCache>
                      <c:formatCode>General</c:formatCode>
                      <c:ptCount val="4"/>
                      <c:pt idx="0" formatCode="_(0.00&quot;%&quot;_);\(0.00&quot;%&quot;\);_(&quot;–&quot;_)_%;@_)_%">
                        <c:v>3.7021999999999999</c:v>
                      </c:pt>
                      <c:pt idx="2" formatCode="_(0.00&quot;%&quot;_);\(0.00&quot;%&quot;\);_(&quot;–&quot;_)_%;@_)_%">
                        <c:v>3.46</c:v>
                      </c:pt>
                    </c:numCache>
                  </c:numRef>
                </c:val>
                <c:extLst xmlns:c15="http://schemas.microsoft.com/office/drawing/2012/chart">
                  <c:ext xmlns:c16="http://schemas.microsoft.com/office/drawing/2014/chart" uri="{C3380CC4-5D6E-409C-BE32-E72D297353CC}">
                    <c16:uniqueId val="{00000010-9DF7-462E-94FC-1D4D177C5CE6}"/>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'[QCRH Peer Chart - Q2.xlsm]Rankings'!$B$13</c15:sqref>
                        </c15:formulaRef>
                      </c:ext>
                    </c:extLst>
                    <c:strCache>
                      <c:ptCount val="1"/>
                      <c:pt idx="0">
                        <c:v>Cost of Funds</c:v>
                      </c:pt>
                    </c:strCache>
                  </c:strRef>
                </c:tx>
                <c:spPr>
                  <a:solidFill>
                    <a:schemeClr val="accent3">
                      <a:lumMod val="60000"/>
                    </a:schemeClr>
                  </a:solidFill>
                  <a:ln>
                    <a:noFill/>
                  </a:ln>
                  <a:effectLst/>
                </c:spPr>
                <c:invertIfNegative val="0"/>
                <c:dPt>
                  <c:idx val="2"/>
                  <c:invertIfNegative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12-9DF7-462E-94FC-1D4D177C5CE6}"/>
                    </c:ext>
                  </c:extLst>
                </c:dPt>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Q2.xlsm]Rankings'!$C$13:$F$13</c15:sqref>
                        </c15:formulaRef>
                      </c:ext>
                    </c:extLst>
                    <c:numCache>
                      <c:formatCode>_(0.00"%"_);\(0.00"%"\);_("–"_)_%;@_)_%</c:formatCode>
                      <c:ptCount val="4"/>
                      <c:pt idx="0">
                        <c:v>0.42</c:v>
                      </c:pt>
                      <c:pt idx="1">
                        <c:v>0.2</c:v>
                      </c:pt>
                      <c:pt idx="2">
                        <c:v>0.25</c:v>
                      </c:pt>
                      <c:pt idx="3">
                        <c:v>0.32</c:v>
                      </c:pt>
                    </c:numCache>
                  </c:numRef>
                </c:val>
                <c:extLst xmlns:c15="http://schemas.microsoft.com/office/drawing/2012/chart">
                  <c:ext xmlns:c16="http://schemas.microsoft.com/office/drawing/2014/chart" uri="{C3380CC4-5D6E-409C-BE32-E72D297353CC}">
                    <c16:uniqueId val="{00000013-9DF7-462E-94FC-1D4D177C5CE6}"/>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'[QCRH Peer Chart - Q2.xlsm]Rankings'!$B$14</c15:sqref>
                        </c15:formulaRef>
                      </c:ext>
                    </c:extLst>
                    <c:strCache>
                      <c:ptCount val="1"/>
                      <c:pt idx="0">
                        <c:v>Net Interest Margin</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Q2.xlsm]Rankings'!$C$14:$F$14</c15:sqref>
                        </c15:formulaRef>
                      </c:ext>
                    </c:extLst>
                    <c:numCache>
                      <c:formatCode>_(0.00"%"_);\(0.00"%"\);_("–"_)_%;@_)_%</c:formatCode>
                      <c:ptCount val="4"/>
                      <c:pt idx="0">
                        <c:v>3.3</c:v>
                      </c:pt>
                      <c:pt idx="1">
                        <c:v>3.09</c:v>
                      </c:pt>
                      <c:pt idx="2">
                        <c:v>3.22</c:v>
                      </c:pt>
                      <c:pt idx="3">
                        <c:v>3.39</c:v>
                      </c:pt>
                    </c:numCache>
                  </c:numRef>
                </c:val>
                <c:extLst xmlns:c15="http://schemas.microsoft.com/office/drawing/2012/chart">
                  <c:ext xmlns:c16="http://schemas.microsoft.com/office/drawing/2014/chart" uri="{C3380CC4-5D6E-409C-BE32-E72D297353CC}">
                    <c16:uniqueId val="{00000014-9DF7-462E-94FC-1D4D177C5CE6}"/>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'[QCRH Peer Chart - Q2.xlsm]Rankings'!$B$16</c15:sqref>
                        </c15:formulaRef>
                      </c:ext>
                    </c:extLst>
                    <c:strCache>
                      <c:ptCount val="1"/>
                      <c:pt idx="0">
                        <c:v>Asset Growth</c:v>
                      </c:pt>
                    </c:strCache>
                  </c:strRef>
                </c:tx>
                <c:spPr>
                  <a:solidFill>
                    <a:schemeClr val="accent6">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Q2.xlsm]Rankings'!$C$16:$F$16</c15:sqref>
                        </c15:formulaRef>
                      </c:ext>
                    </c:extLst>
                    <c:numCache>
                      <c:formatCode>General</c:formatCode>
                      <c:ptCount val="4"/>
                      <c:pt idx="0" formatCode="_(0.0&quot;%&quot;_);\(0.0&quot;%&quot;\);_(&quot;–&quot;_)_%;@_)_%">
                        <c:v>7.27</c:v>
                      </c:pt>
                      <c:pt idx="2" formatCode="_(0.0&quot;%&quot;_);\(0.0&quot;%&quot;\);_(&quot;–&quot;_)_%;@_)_%">
                        <c:v>11.91</c:v>
                      </c:pt>
                    </c:numCache>
                  </c:numRef>
                </c:val>
                <c:extLst xmlns:c15="http://schemas.microsoft.com/office/drawing/2012/chart">
                  <c:ext xmlns:c16="http://schemas.microsoft.com/office/drawing/2014/chart" uri="{C3380CC4-5D6E-409C-BE32-E72D297353CC}">
                    <c16:uniqueId val="{00000015-9DF7-462E-94FC-1D4D177C5CE6}"/>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'[QCRH Peer Chart - Q2.xlsm]Rankings'!$B$17</c15:sqref>
                        </c15:formulaRef>
                      </c:ext>
                    </c:extLst>
                    <c:strCache>
                      <c:ptCount val="1"/>
                      <c:pt idx="0">
                        <c:v>Loan Growth</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Q2.xlsm]Rankings'!$C$17:$F$17</c15:sqref>
                        </c15:formulaRef>
                      </c:ext>
                    </c:extLst>
                    <c:numCache>
                      <c:formatCode>General</c:formatCode>
                      <c:ptCount val="4"/>
                      <c:pt idx="0" formatCode="_(0.0&quot;%&quot;_);\(0.0&quot;%&quot;\);_(&quot;–&quot;_)_%;@_)_%">
                        <c:v>10.09</c:v>
                      </c:pt>
                      <c:pt idx="2" formatCode="_(0.0&quot;%&quot;_);\(0.0&quot;%&quot;\);_(&quot;–&quot;_)_%;@_)_%">
                        <c:v>-2.59</c:v>
                      </c:pt>
                    </c:numCache>
                  </c:numRef>
                </c:val>
                <c:extLst xmlns:c15="http://schemas.microsoft.com/office/drawing/2012/chart">
                  <c:ext xmlns:c16="http://schemas.microsoft.com/office/drawing/2014/chart" uri="{C3380CC4-5D6E-409C-BE32-E72D297353CC}">
                    <c16:uniqueId val="{00000016-9DF7-462E-94FC-1D4D177C5CE6}"/>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'[QCRH Peer Chart - Q2.xlsm]Rankings'!$B$18</c15:sqref>
                        </c15:formulaRef>
                      </c:ext>
                    </c:extLst>
                    <c:strCache>
                      <c:ptCount val="1"/>
                      <c:pt idx="0">
                        <c:v>Deposit Growth</c:v>
                      </c:pt>
                    </c:strCache>
                  </c:strRef>
                </c:tx>
                <c:spPr>
                  <a:solidFill>
                    <a:schemeClr val="accent2">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Q2.xlsm]Rankings'!$C$18:$F$18</c15:sqref>
                        </c15:formulaRef>
                      </c:ext>
                    </c:extLst>
                    <c:numCache>
                      <c:formatCode>General</c:formatCode>
                      <c:ptCount val="4"/>
                      <c:pt idx="0" formatCode="_(0.0&quot;%&quot;_);\(0.0&quot;%&quot;\);_(&quot;–&quot;_)_%;@_)_%">
                        <c:v>7.04</c:v>
                      </c:pt>
                      <c:pt idx="2" formatCode="_(0.0&quot;%&quot;_);\(0.0&quot;%&quot;\);_(&quot;–&quot;_)_%;@_)_%">
                        <c:v>13.87</c:v>
                      </c:pt>
                    </c:numCache>
                  </c:numRef>
                </c:val>
                <c:extLst xmlns:c15="http://schemas.microsoft.com/office/drawing/2012/chart">
                  <c:ext xmlns:c16="http://schemas.microsoft.com/office/drawing/2014/chart" uri="{C3380CC4-5D6E-409C-BE32-E72D297353CC}">
                    <c16:uniqueId val="{00000017-9DF7-462E-94FC-1D4D177C5CE6}"/>
                  </c:ext>
                </c:extLst>
              </c15:ser>
            </c15:filteredBarSeries>
          </c:ext>
        </c:extLst>
      </c:barChart>
      <c:catAx>
        <c:axId val="8589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ambria" panose="02040503050406030204" pitchFamily="18" charset="0"/>
                <a:ea typeface="+mn-ea"/>
                <a:cs typeface="+mn-cs"/>
              </a:defRPr>
            </a:pPr>
            <a:endParaRPr lang="en-US"/>
          </a:p>
        </c:txPr>
        <c:crossAx val="858938968"/>
        <c:crosses val="autoZero"/>
        <c:auto val="1"/>
        <c:lblAlgn val="ctr"/>
        <c:lblOffset val="100"/>
        <c:noMultiLvlLbl val="0"/>
      </c:catAx>
      <c:valAx>
        <c:axId val="858938968"/>
        <c:scaling>
          <c:orientation val="minMax"/>
        </c:scaling>
        <c:delete val="0"/>
        <c:axPos val="l"/>
        <c:numFmt formatCode="_(0.0&quot;%&quot;_);\(0.0&quot;%&quot;\);_(&quot;–&quot;_)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mn-ea"/>
                <a:cs typeface="+mn-cs"/>
              </a:defRPr>
            </a:pPr>
            <a:endParaRPr lang="en-US"/>
          </a:p>
        </c:txPr>
        <c:crossAx val="858933720"/>
        <c:crosses val="autoZero"/>
        <c:crossBetween val="between"/>
        <c:majorUnit val="4"/>
      </c:valAx>
      <c:spPr>
        <a:noFill/>
        <a:ln>
          <a:noFill/>
        </a:ln>
        <a:effectLst/>
      </c:spPr>
    </c:plotArea>
    <c:plotVisOnly val="1"/>
    <c:dispBlanksAs val="gap"/>
    <c:showDLblsOverMax val="0"/>
  </c:chart>
  <c:spPr>
    <a:noFill/>
    <a:ln>
      <a:noFill/>
    </a:ln>
    <a:effectLst/>
  </c:spPr>
  <c:txPr>
    <a:bodyPr/>
    <a:lstStyle/>
    <a:p>
      <a:pPr>
        <a:defRPr sz="1000">
          <a:solidFill>
            <a:sysClr val="windowText" lastClr="000000"/>
          </a:solidFill>
          <a:latin typeface="Cambria" panose="020405030504060302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Cambria" panose="02040503050406030204" pitchFamily="18" charset="0"/>
              <a:ea typeface="+mn-ea"/>
              <a:cs typeface="+mn-cs"/>
            </a:defRPr>
          </a:pPr>
          <a:endParaRPr lang="en-US"/>
        </a:p>
      </c:txPr>
    </c:title>
    <c:autoTitleDeleted val="0"/>
    <c:plotArea>
      <c:layout/>
      <c:barChart>
        <c:barDir val="col"/>
        <c:grouping val="clustered"/>
        <c:varyColors val="0"/>
        <c:ser>
          <c:idx val="6"/>
          <c:order val="5"/>
          <c:tx>
            <c:strRef>
              <c:f>'[QCRH Peer Chart - Q2.xlsm]Rankings'!$B$11</c:f>
              <c:strCache>
                <c:ptCount val="1"/>
                <c:pt idx="0">
                  <c:v>Reserves / Gross Loans</c:v>
                </c:pt>
              </c:strCache>
            </c:strRef>
          </c:tx>
          <c:spPr>
            <a:solidFill>
              <a:schemeClr val="accent1">
                <a:lumMod val="60000"/>
              </a:schemeClr>
            </a:solidFill>
            <a:ln>
              <a:solidFill>
                <a:schemeClr val="tx1"/>
              </a:solidFill>
            </a:ln>
            <a:effectLst/>
          </c:spPr>
          <c:invertIfNegative val="0"/>
          <c:dPt>
            <c:idx val="0"/>
            <c:invertIfNegative val="0"/>
            <c:bubble3D val="0"/>
            <c:spPr>
              <a:solidFill>
                <a:srgbClr val="9BC2E6"/>
              </a:solidFill>
              <a:ln>
                <a:solidFill>
                  <a:schemeClr val="tx1"/>
                </a:solidFill>
              </a:ln>
              <a:effectLst/>
            </c:spPr>
            <c:extLst>
              <c:ext xmlns:c16="http://schemas.microsoft.com/office/drawing/2014/chart" uri="{C3380CC4-5D6E-409C-BE32-E72D297353CC}">
                <c16:uniqueId val="{00000001-AA29-4921-9E2A-E05F56874FAB}"/>
              </c:ext>
            </c:extLst>
          </c:dPt>
          <c:dPt>
            <c:idx val="1"/>
            <c:invertIfNegative val="0"/>
            <c:bubble3D val="0"/>
            <c:spPr>
              <a:solidFill>
                <a:srgbClr val="F8CBAD"/>
              </a:solidFill>
              <a:ln>
                <a:solidFill>
                  <a:schemeClr val="tx1"/>
                </a:solidFill>
              </a:ln>
              <a:effectLst/>
            </c:spPr>
            <c:extLst>
              <c:ext xmlns:c16="http://schemas.microsoft.com/office/drawing/2014/chart" uri="{C3380CC4-5D6E-409C-BE32-E72D297353CC}">
                <c16:uniqueId val="{00000003-AA29-4921-9E2A-E05F56874FAB}"/>
              </c:ext>
            </c:extLst>
          </c:dPt>
          <c:dPt>
            <c:idx val="2"/>
            <c:invertIfNegative val="0"/>
            <c:bubble3D val="0"/>
            <c:spPr>
              <a:solidFill>
                <a:srgbClr val="F8CBAD"/>
              </a:solidFill>
              <a:ln>
                <a:solidFill>
                  <a:schemeClr val="tx1"/>
                </a:solidFill>
              </a:ln>
              <a:effectLst/>
            </c:spPr>
            <c:extLst>
              <c:ext xmlns:c16="http://schemas.microsoft.com/office/drawing/2014/chart" uri="{C3380CC4-5D6E-409C-BE32-E72D297353CC}">
                <c16:uniqueId val="{00000005-AA29-4921-9E2A-E05F56874FAB}"/>
              </c:ext>
            </c:extLst>
          </c:dPt>
          <c:dPt>
            <c:idx val="3"/>
            <c:invertIfNegative val="0"/>
            <c:bubble3D val="0"/>
            <c:spPr>
              <a:solidFill>
                <a:srgbClr val="F8CBAD"/>
              </a:solidFill>
              <a:ln>
                <a:solidFill>
                  <a:schemeClr val="tx1"/>
                </a:solidFill>
              </a:ln>
              <a:effectLst/>
            </c:spPr>
            <c:extLst>
              <c:ext xmlns:c16="http://schemas.microsoft.com/office/drawing/2014/chart" uri="{C3380CC4-5D6E-409C-BE32-E72D297353CC}">
                <c16:uniqueId val="{00000007-AA29-4921-9E2A-E05F56874FAB}"/>
              </c:ext>
            </c:extLst>
          </c:dPt>
          <c:dLbls>
            <c:dLbl>
              <c:idx val="1"/>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AA29-4921-9E2A-E05F56874FAB}"/>
                </c:ext>
              </c:extLst>
            </c:dLbl>
            <c:dLbl>
              <c:idx val="2"/>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AA29-4921-9E2A-E05F56874FAB}"/>
                </c:ext>
              </c:extLst>
            </c:dLbl>
            <c:dLbl>
              <c:idx val="3"/>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AA29-4921-9E2A-E05F56874FA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Cambria" panose="020405030504060302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Peer Chart - Q2.xlsm]Rankings'!$C$4:$F$4</c:f>
              <c:strCache>
                <c:ptCount val="4"/>
                <c:pt idx="0">
                  <c:v>QCR Holdings, Inc.</c:v>
                </c:pt>
                <c:pt idx="1">
                  <c:v>25th Percentile</c:v>
                </c:pt>
                <c:pt idx="2">
                  <c:v>Median</c:v>
                </c:pt>
                <c:pt idx="3">
                  <c:v>75th Percentile</c:v>
                </c:pt>
              </c:strCache>
            </c:strRef>
          </c:cat>
          <c:val>
            <c:numRef>
              <c:f>'[QCRH Peer Chart - Q2.xlsm]Rankings'!$C$11:$F$11</c:f>
              <c:numCache>
                <c:formatCode>_(0.00"%"_);\(0.00"%"\);_("–"_)_%;@_)_%</c:formatCode>
                <c:ptCount val="4"/>
                <c:pt idx="0">
                  <c:v>1.68</c:v>
                </c:pt>
                <c:pt idx="1">
                  <c:v>1.21</c:v>
                </c:pt>
                <c:pt idx="2">
                  <c:v>1.37</c:v>
                </c:pt>
                <c:pt idx="3">
                  <c:v>1.51</c:v>
                </c:pt>
              </c:numCache>
            </c:numRef>
          </c:val>
          <c:extLst>
            <c:ext xmlns:c16="http://schemas.microsoft.com/office/drawing/2014/chart" uri="{C3380CC4-5D6E-409C-BE32-E72D297353CC}">
              <c16:uniqueId val="{00000008-AA29-4921-9E2A-E05F56874FAB}"/>
            </c:ext>
          </c:extLst>
        </c:ser>
        <c:dLbls>
          <c:showLegendKey val="0"/>
          <c:showVal val="0"/>
          <c:showCatName val="0"/>
          <c:showSerName val="0"/>
          <c:showPercent val="0"/>
          <c:showBubbleSize val="0"/>
        </c:dLbls>
        <c:gapWidth val="70"/>
        <c:axId val="858933720"/>
        <c:axId val="858938968"/>
        <c:extLst>
          <c:ext xmlns:c15="http://schemas.microsoft.com/office/drawing/2012/chart" uri="{02D57815-91ED-43cb-92C2-25804820EDAC}">
            <c15:filteredBarSeries>
              <c15:ser>
                <c:idx val="0"/>
                <c:order val="0"/>
                <c:tx>
                  <c:strRef>
                    <c:extLst>
                      <c:ext uri="{02D57815-91ED-43cb-92C2-25804820EDAC}">
                        <c15:formulaRef>
                          <c15:sqref>'[QCRH Peer Chart - Q2.xlsm]Rankings'!$B$5</c15:sqref>
                        </c15:formulaRef>
                      </c:ext>
                    </c:extLst>
                    <c:strCache>
                      <c:ptCount val="1"/>
                      <c:pt idx="0">
                        <c:v>Total Assets ($000)</c:v>
                      </c:pt>
                    </c:strCache>
                  </c:strRef>
                </c:tx>
                <c:spPr>
                  <a:solidFill>
                    <a:schemeClr val="accent1"/>
                  </a:solidFill>
                  <a:ln>
                    <a:noFill/>
                  </a:ln>
                  <a:effectLst/>
                </c:spPr>
                <c:invertIfNegative val="0"/>
                <c:cat>
                  <c:strRef>
                    <c:extLst>
                      <c:ex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c:ext uri="{02D57815-91ED-43cb-92C2-25804820EDAC}">
                        <c15:formulaRef>
                          <c15:sqref>'[QCRH Peer Chart - Q2.xlsm]Rankings'!$C$5:$F$5</c15:sqref>
                        </c15:formulaRef>
                      </c:ext>
                    </c:extLst>
                    <c:numCache>
                      <c:formatCode>General</c:formatCode>
                      <c:ptCount val="4"/>
                      <c:pt idx="0" formatCode="&quot;$&quot;#,##0_);[Red]\(&quot;$&quot;#,##0\)">
                        <c:v>6096132</c:v>
                      </c:pt>
                      <c:pt idx="2" formatCode="&quot;$&quot;#,##0_);[Red]\(&quot;$&quot;#,##0\)">
                        <c:v>6025128</c:v>
                      </c:pt>
                    </c:numCache>
                  </c:numRef>
                </c:val>
                <c:extLst>
                  <c:ext xmlns:c16="http://schemas.microsoft.com/office/drawing/2014/chart" uri="{C3380CC4-5D6E-409C-BE32-E72D297353CC}">
                    <c16:uniqueId val="{00000009-AA29-4921-9E2A-E05F56874FA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'[QCRH Peer Chart - Q2.xlsm]Rankings'!$B$6</c15:sqref>
                        </c15:formulaRef>
                      </c:ext>
                    </c:extLst>
                    <c:strCache>
                      <c:ptCount val="1"/>
                      <c:pt idx="0">
                        <c:v>TCE / TA</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Q2.xlsm]Rankings'!$C$6:$F$6</c15:sqref>
                        </c15:formulaRef>
                      </c:ext>
                    </c:extLst>
                    <c:numCache>
                      <c:formatCode>_(0.0"%"_);\(0.0"%"\);_("–"_)_%;@_)_%</c:formatCode>
                      <c:ptCount val="4"/>
                      <c:pt idx="0">
                        <c:v>9.8699999999999992</c:v>
                      </c:pt>
                      <c:pt idx="1">
                        <c:v>7.85</c:v>
                      </c:pt>
                      <c:pt idx="2">
                        <c:v>8.8800000000000008</c:v>
                      </c:pt>
                      <c:pt idx="3">
                        <c:v>10.050000000000001</c:v>
                      </c:pt>
                    </c:numCache>
                  </c:numRef>
                </c:val>
                <c:extLst xmlns:c15="http://schemas.microsoft.com/office/drawing/2012/chart">
                  <c:ext xmlns:c16="http://schemas.microsoft.com/office/drawing/2014/chart" uri="{C3380CC4-5D6E-409C-BE32-E72D297353CC}">
                    <c16:uniqueId val="{0000000A-AA29-4921-9E2A-E05F56874FA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'[QCRH Peer Chart - Q2.xlsm]Rankings'!$B$7</c15:sqref>
                        </c15:formulaRef>
                      </c:ext>
                    </c:extLst>
                    <c:strCache>
                      <c:ptCount val="1"/>
                      <c:pt idx="0">
                        <c:v>Loans / Deposits</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Q2.xlsm]Rankings'!$C$7:$F$7</c15:sqref>
                        </c15:formulaRef>
                      </c:ext>
                    </c:extLst>
                    <c:numCache>
                      <c:formatCode>_(0.0"%"_);\(0.0"%"\);_("–"_)_%;@_)_%</c:formatCode>
                      <c:ptCount val="4"/>
                      <c:pt idx="0">
                        <c:v>95.07</c:v>
                      </c:pt>
                      <c:pt idx="1">
                        <c:v>72.19</c:v>
                      </c:pt>
                      <c:pt idx="2">
                        <c:v>78.48</c:v>
                      </c:pt>
                      <c:pt idx="3">
                        <c:v>86.56</c:v>
                      </c:pt>
                    </c:numCache>
                  </c:numRef>
                </c:val>
                <c:extLst xmlns:c15="http://schemas.microsoft.com/office/drawing/2012/chart">
                  <c:ext xmlns:c16="http://schemas.microsoft.com/office/drawing/2014/chart" uri="{C3380CC4-5D6E-409C-BE32-E72D297353CC}">
                    <c16:uniqueId val="{0000000B-AA29-4921-9E2A-E05F56874FA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'[QCRH Peer Chart - Q2.xlsm]Rankings'!$B$8</c15:sqref>
                        </c15:formulaRef>
                      </c:ext>
                    </c:extLst>
                    <c:strCache>
                      <c:ptCount val="1"/>
                      <c:pt idx="0">
                        <c:v>Core Deposits / Deposits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Q2.xlsm]Rankings'!$C$8:$F$8</c15:sqref>
                        </c15:formulaRef>
                      </c:ext>
                    </c:extLst>
                    <c:numCache>
                      <c:formatCode>General</c:formatCode>
                      <c:ptCount val="4"/>
                      <c:pt idx="0" formatCode="_(0.0&quot;%&quot;_);\(0.0&quot;%&quot;\);_(&quot;–&quot;_)_%;@_)_%">
                        <c:v>96.84</c:v>
                      </c:pt>
                      <c:pt idx="2" formatCode="_(0.0&quot;%&quot;_);\(0.0&quot;%&quot;\);_(&quot;–&quot;_)_%;@_)_%">
                        <c:v>95.76</c:v>
                      </c:pt>
                    </c:numCache>
                  </c:numRef>
                </c:val>
                <c:extLst xmlns:c15="http://schemas.microsoft.com/office/drawing/2012/chart">
                  <c:ext xmlns:c16="http://schemas.microsoft.com/office/drawing/2014/chart" uri="{C3380CC4-5D6E-409C-BE32-E72D297353CC}">
                    <c16:uniqueId val="{0000000C-AA29-4921-9E2A-E05F56874FAB}"/>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'[QCRH Peer Chart - Q2.xlsm]Rankings'!$B$9</c15:sqref>
                        </c15:formulaRef>
                      </c:ext>
                    </c:extLst>
                    <c:strCache>
                      <c:ptCount val="1"/>
                      <c:pt idx="0">
                        <c:v>NPAs / Assets</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Q2.xlsm]Rankings'!$C$9:$F$9</c15:sqref>
                        </c15:formulaRef>
                      </c:ext>
                    </c:extLst>
                    <c:numCache>
                      <c:formatCode>_(0.00"%"_);\(0.00"%"\);_("–"_)_%;@_)_%</c:formatCode>
                      <c:ptCount val="4"/>
                      <c:pt idx="0">
                        <c:v>0.05</c:v>
                      </c:pt>
                      <c:pt idx="1">
                        <c:v>0.3</c:v>
                      </c:pt>
                      <c:pt idx="2">
                        <c:v>0.49</c:v>
                      </c:pt>
                      <c:pt idx="3">
                        <c:v>0.8</c:v>
                      </c:pt>
                    </c:numCache>
                  </c:numRef>
                </c:val>
                <c:extLst xmlns:c15="http://schemas.microsoft.com/office/drawing/2012/chart">
                  <c:ext xmlns:c16="http://schemas.microsoft.com/office/drawing/2014/chart" uri="{C3380CC4-5D6E-409C-BE32-E72D297353CC}">
                    <c16:uniqueId val="{0000000D-AA29-4921-9E2A-E05F56874FAB}"/>
                  </c:ext>
                </c:extLst>
              </c15:ser>
            </c15:filteredBarSeries>
            <c15:filteredBarSeries>
              <c15:ser>
                <c:idx val="7"/>
                <c:order val="6"/>
                <c:tx>
                  <c:strRef>
                    <c:extLst xmlns:c15="http://schemas.microsoft.com/office/drawing/2012/chart">
                      <c:ext xmlns:c15="http://schemas.microsoft.com/office/drawing/2012/chart" uri="{02D57815-91ED-43cb-92C2-25804820EDAC}">
                        <c15:formulaRef>
                          <c15:sqref>'[QCRH Peer Chart - Q2.xlsm]Rankings'!$B$12</c15:sqref>
                        </c15:formulaRef>
                      </c:ext>
                    </c:extLst>
                    <c:strCache>
                      <c:ptCount val="1"/>
                      <c:pt idx="0">
                        <c:v>Yield on Earning Assets</c:v>
                      </c:pt>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Q2.xlsm]Rankings'!$C$12:$F$12</c15:sqref>
                        </c15:formulaRef>
                      </c:ext>
                    </c:extLst>
                    <c:numCache>
                      <c:formatCode>General</c:formatCode>
                      <c:ptCount val="4"/>
                      <c:pt idx="0" formatCode="_(0.00&quot;%&quot;_);\(0.00&quot;%&quot;\);_(&quot;–&quot;_)_%;@_)_%">
                        <c:v>3.7021999999999999</c:v>
                      </c:pt>
                      <c:pt idx="2" formatCode="_(0.00&quot;%&quot;_);\(0.00&quot;%&quot;\);_(&quot;–&quot;_)_%;@_)_%">
                        <c:v>3.46</c:v>
                      </c:pt>
                    </c:numCache>
                  </c:numRef>
                </c:val>
                <c:extLst xmlns:c15="http://schemas.microsoft.com/office/drawing/2012/chart">
                  <c:ext xmlns:c16="http://schemas.microsoft.com/office/drawing/2014/chart" uri="{C3380CC4-5D6E-409C-BE32-E72D297353CC}">
                    <c16:uniqueId val="{0000000E-AA29-4921-9E2A-E05F56874FAB}"/>
                  </c:ext>
                </c:extLst>
              </c15:ser>
            </c15:filteredBarSeries>
            <c15:filteredBarSeries>
              <c15:ser>
                <c:idx val="8"/>
                <c:order val="7"/>
                <c:tx>
                  <c:strRef>
                    <c:extLst xmlns:c15="http://schemas.microsoft.com/office/drawing/2012/chart">
                      <c:ext xmlns:c15="http://schemas.microsoft.com/office/drawing/2012/chart" uri="{02D57815-91ED-43cb-92C2-25804820EDAC}">
                        <c15:formulaRef>
                          <c15:sqref>'[QCRH Peer Chart - Q2.xlsm]Rankings'!$B$13</c15:sqref>
                        </c15:formulaRef>
                      </c:ext>
                    </c:extLst>
                    <c:strCache>
                      <c:ptCount val="1"/>
                      <c:pt idx="0">
                        <c:v>Cost of Funds</c:v>
                      </c:pt>
                    </c:strCache>
                  </c:strRef>
                </c:tx>
                <c:spPr>
                  <a:solidFill>
                    <a:schemeClr val="accent3">
                      <a:lumMod val="60000"/>
                    </a:schemeClr>
                  </a:solidFill>
                  <a:ln>
                    <a:noFill/>
                  </a:ln>
                  <a:effectLst/>
                </c:spPr>
                <c:invertIfNegative val="0"/>
                <c:dPt>
                  <c:idx val="2"/>
                  <c:invertIfNegative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10-AA29-4921-9E2A-E05F56874FAB}"/>
                    </c:ext>
                  </c:extLst>
                </c:dPt>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Q2.xlsm]Rankings'!$C$13:$F$13</c15:sqref>
                        </c15:formulaRef>
                      </c:ext>
                    </c:extLst>
                    <c:numCache>
                      <c:formatCode>_(0.00"%"_);\(0.00"%"\);_("–"_)_%;@_)_%</c:formatCode>
                      <c:ptCount val="4"/>
                      <c:pt idx="0">
                        <c:v>0.42</c:v>
                      </c:pt>
                      <c:pt idx="1">
                        <c:v>0.2</c:v>
                      </c:pt>
                      <c:pt idx="2">
                        <c:v>0.25</c:v>
                      </c:pt>
                      <c:pt idx="3">
                        <c:v>0.32</c:v>
                      </c:pt>
                    </c:numCache>
                  </c:numRef>
                </c:val>
                <c:extLst xmlns:c15="http://schemas.microsoft.com/office/drawing/2012/chart">
                  <c:ext xmlns:c16="http://schemas.microsoft.com/office/drawing/2014/chart" uri="{C3380CC4-5D6E-409C-BE32-E72D297353CC}">
                    <c16:uniqueId val="{00000011-AA29-4921-9E2A-E05F56874FAB}"/>
                  </c:ext>
                </c:extLst>
              </c15:ser>
            </c15:filteredBarSeries>
            <c15:filteredBarSeries>
              <c15:ser>
                <c:idx val="9"/>
                <c:order val="8"/>
                <c:tx>
                  <c:strRef>
                    <c:extLst xmlns:c15="http://schemas.microsoft.com/office/drawing/2012/chart">
                      <c:ext xmlns:c15="http://schemas.microsoft.com/office/drawing/2012/chart" uri="{02D57815-91ED-43cb-92C2-25804820EDAC}">
                        <c15:formulaRef>
                          <c15:sqref>'[QCRH Peer Chart - Q2.xlsm]Rankings'!$B$14</c15:sqref>
                        </c15:formulaRef>
                      </c:ext>
                    </c:extLst>
                    <c:strCache>
                      <c:ptCount val="1"/>
                      <c:pt idx="0">
                        <c:v>Net Interest Margin</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Q2.xlsm]Rankings'!$C$14:$F$14</c15:sqref>
                        </c15:formulaRef>
                      </c:ext>
                    </c:extLst>
                    <c:numCache>
                      <c:formatCode>_(0.00"%"_);\(0.00"%"\);_("–"_)_%;@_)_%</c:formatCode>
                      <c:ptCount val="4"/>
                      <c:pt idx="0">
                        <c:v>3.3</c:v>
                      </c:pt>
                      <c:pt idx="1">
                        <c:v>3.09</c:v>
                      </c:pt>
                      <c:pt idx="2">
                        <c:v>3.22</c:v>
                      </c:pt>
                      <c:pt idx="3">
                        <c:v>3.39</c:v>
                      </c:pt>
                    </c:numCache>
                  </c:numRef>
                </c:val>
                <c:extLst xmlns:c15="http://schemas.microsoft.com/office/drawing/2012/chart">
                  <c:ext xmlns:c16="http://schemas.microsoft.com/office/drawing/2014/chart" uri="{C3380CC4-5D6E-409C-BE32-E72D297353CC}">
                    <c16:uniqueId val="{00000012-AA29-4921-9E2A-E05F56874FAB}"/>
                  </c:ext>
                </c:extLst>
              </c15:ser>
            </c15:filteredBarSeries>
            <c15:filteredBarSeries>
              <c15:ser>
                <c:idx val="10"/>
                <c:order val="9"/>
                <c:tx>
                  <c:strRef>
                    <c:extLst xmlns:c15="http://schemas.microsoft.com/office/drawing/2012/chart">
                      <c:ext xmlns:c15="http://schemas.microsoft.com/office/drawing/2012/chart" uri="{02D57815-91ED-43cb-92C2-25804820EDAC}">
                        <c15:formulaRef>
                          <c15:sqref>'[QCRH Peer Chart - Q2.xlsm]Rankings'!$B$15</c15:sqref>
                        </c15:formulaRef>
                      </c:ext>
                    </c:extLst>
                    <c:strCache>
                      <c:ptCount val="1"/>
                      <c:pt idx="0">
                        <c:v>Efficiency Ratio</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Q2.xlsm]Rankings'!$C$15:$F$15</c15:sqref>
                        </c15:formulaRef>
                      </c:ext>
                    </c:extLst>
                    <c:numCache>
                      <c:formatCode>_(0.0"%"_);\(0.0"%"\);_("–"_)_%;@_)_%</c:formatCode>
                      <c:ptCount val="4"/>
                      <c:pt idx="0">
                        <c:v>52.760300947555699</c:v>
                      </c:pt>
                      <c:pt idx="1">
                        <c:v>52.239351557533404</c:v>
                      </c:pt>
                      <c:pt idx="2">
                        <c:v>55.661186055055303</c:v>
                      </c:pt>
                      <c:pt idx="3">
                        <c:v>59.5400336226568</c:v>
                      </c:pt>
                    </c:numCache>
                  </c:numRef>
                </c:val>
                <c:extLst xmlns:c15="http://schemas.microsoft.com/office/drawing/2012/chart">
                  <c:ext xmlns:c16="http://schemas.microsoft.com/office/drawing/2014/chart" uri="{C3380CC4-5D6E-409C-BE32-E72D297353CC}">
                    <c16:uniqueId val="{00000013-AA29-4921-9E2A-E05F56874FAB}"/>
                  </c:ext>
                </c:extLst>
              </c15:ser>
            </c15:filteredBarSeries>
            <c15:filteredBarSeries>
              <c15:ser>
                <c:idx val="11"/>
                <c:order val="10"/>
                <c:tx>
                  <c:strRef>
                    <c:extLst xmlns:c15="http://schemas.microsoft.com/office/drawing/2012/chart">
                      <c:ext xmlns:c15="http://schemas.microsoft.com/office/drawing/2012/chart" uri="{02D57815-91ED-43cb-92C2-25804820EDAC}">
                        <c15:formulaRef>
                          <c15:sqref>'[QCRH Peer Chart - Q2.xlsm]Rankings'!$B$16</c15:sqref>
                        </c15:formulaRef>
                      </c:ext>
                    </c:extLst>
                    <c:strCache>
                      <c:ptCount val="1"/>
                      <c:pt idx="0">
                        <c:v>Asset Growth</c:v>
                      </c:pt>
                    </c:strCache>
                  </c:strRef>
                </c:tx>
                <c:spPr>
                  <a:solidFill>
                    <a:schemeClr val="accent6">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Q2.xlsm]Rankings'!$C$16:$F$16</c15:sqref>
                        </c15:formulaRef>
                      </c:ext>
                    </c:extLst>
                    <c:numCache>
                      <c:formatCode>General</c:formatCode>
                      <c:ptCount val="4"/>
                      <c:pt idx="0" formatCode="_(0.0&quot;%&quot;_);\(0.0&quot;%&quot;\);_(&quot;–&quot;_)_%;@_)_%">
                        <c:v>7.27</c:v>
                      </c:pt>
                      <c:pt idx="2" formatCode="_(0.0&quot;%&quot;_);\(0.0&quot;%&quot;\);_(&quot;–&quot;_)_%;@_)_%">
                        <c:v>11.91</c:v>
                      </c:pt>
                    </c:numCache>
                  </c:numRef>
                </c:val>
                <c:extLst xmlns:c15="http://schemas.microsoft.com/office/drawing/2012/chart">
                  <c:ext xmlns:c16="http://schemas.microsoft.com/office/drawing/2014/chart" uri="{C3380CC4-5D6E-409C-BE32-E72D297353CC}">
                    <c16:uniqueId val="{00000014-AA29-4921-9E2A-E05F56874FAB}"/>
                  </c:ext>
                </c:extLst>
              </c15:ser>
            </c15:filteredBarSeries>
            <c15:filteredBarSeries>
              <c15:ser>
                <c:idx val="12"/>
                <c:order val="11"/>
                <c:tx>
                  <c:strRef>
                    <c:extLst xmlns:c15="http://schemas.microsoft.com/office/drawing/2012/chart">
                      <c:ext xmlns:c15="http://schemas.microsoft.com/office/drawing/2012/chart" uri="{02D57815-91ED-43cb-92C2-25804820EDAC}">
                        <c15:formulaRef>
                          <c15:sqref>'[QCRH Peer Chart - Q2.xlsm]Rankings'!$B$17</c15:sqref>
                        </c15:formulaRef>
                      </c:ext>
                    </c:extLst>
                    <c:strCache>
                      <c:ptCount val="1"/>
                      <c:pt idx="0">
                        <c:v>Loan Growth</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Q2.xlsm]Rankings'!$C$17:$F$17</c15:sqref>
                        </c15:formulaRef>
                      </c:ext>
                    </c:extLst>
                    <c:numCache>
                      <c:formatCode>General</c:formatCode>
                      <c:ptCount val="4"/>
                      <c:pt idx="0" formatCode="_(0.0&quot;%&quot;_);\(0.0&quot;%&quot;\);_(&quot;–&quot;_)_%;@_)_%">
                        <c:v>10.09</c:v>
                      </c:pt>
                      <c:pt idx="2" formatCode="_(0.0&quot;%&quot;_);\(0.0&quot;%&quot;\);_(&quot;–&quot;_)_%;@_)_%">
                        <c:v>-2.59</c:v>
                      </c:pt>
                    </c:numCache>
                  </c:numRef>
                </c:val>
                <c:extLst xmlns:c15="http://schemas.microsoft.com/office/drawing/2012/chart">
                  <c:ext xmlns:c16="http://schemas.microsoft.com/office/drawing/2014/chart" uri="{C3380CC4-5D6E-409C-BE32-E72D297353CC}">
                    <c16:uniqueId val="{00000015-AA29-4921-9E2A-E05F56874FAB}"/>
                  </c:ext>
                </c:extLst>
              </c15:ser>
            </c15:filteredBarSeries>
            <c15:filteredBarSeries>
              <c15:ser>
                <c:idx val="13"/>
                <c:order val="12"/>
                <c:tx>
                  <c:strRef>
                    <c:extLst xmlns:c15="http://schemas.microsoft.com/office/drawing/2012/chart">
                      <c:ext xmlns:c15="http://schemas.microsoft.com/office/drawing/2012/chart" uri="{02D57815-91ED-43cb-92C2-25804820EDAC}">
                        <c15:formulaRef>
                          <c15:sqref>'[QCRH Peer Chart - Q2.xlsm]Rankings'!$B$18</c15:sqref>
                        </c15:formulaRef>
                      </c:ext>
                    </c:extLst>
                    <c:strCache>
                      <c:ptCount val="1"/>
                      <c:pt idx="0">
                        <c:v>Deposit Growth</c:v>
                      </c:pt>
                    </c:strCache>
                  </c:strRef>
                </c:tx>
                <c:spPr>
                  <a:solidFill>
                    <a:schemeClr val="accent2">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Q2.xlsm]Rankings'!$C$18:$F$18</c15:sqref>
                        </c15:formulaRef>
                      </c:ext>
                    </c:extLst>
                    <c:numCache>
                      <c:formatCode>General</c:formatCode>
                      <c:ptCount val="4"/>
                      <c:pt idx="0" formatCode="_(0.0&quot;%&quot;_);\(0.0&quot;%&quot;\);_(&quot;–&quot;_)_%;@_)_%">
                        <c:v>7.04</c:v>
                      </c:pt>
                      <c:pt idx="2" formatCode="_(0.0&quot;%&quot;_);\(0.0&quot;%&quot;\);_(&quot;–&quot;_)_%;@_)_%">
                        <c:v>13.87</c:v>
                      </c:pt>
                    </c:numCache>
                  </c:numRef>
                </c:val>
                <c:extLst xmlns:c15="http://schemas.microsoft.com/office/drawing/2012/chart">
                  <c:ext xmlns:c16="http://schemas.microsoft.com/office/drawing/2014/chart" uri="{C3380CC4-5D6E-409C-BE32-E72D297353CC}">
                    <c16:uniqueId val="{00000016-AA29-4921-9E2A-E05F56874FAB}"/>
                  </c:ext>
                </c:extLst>
              </c15:ser>
            </c15:filteredBarSeries>
          </c:ext>
        </c:extLst>
      </c:barChart>
      <c:catAx>
        <c:axId val="8589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858938968"/>
        <c:crosses val="autoZero"/>
        <c:auto val="1"/>
        <c:lblAlgn val="ctr"/>
        <c:lblOffset val="100"/>
        <c:noMultiLvlLbl val="0"/>
      </c:catAx>
      <c:valAx>
        <c:axId val="858938968"/>
        <c:scaling>
          <c:orientation val="minMax"/>
          <c:max val="2"/>
          <c:min val="1"/>
        </c:scaling>
        <c:delete val="0"/>
        <c:axPos val="l"/>
        <c:numFmt formatCode="_(0.00&quot;%&quot;_);\(0.00&quot;%&quot;\);_(&quot;–&quot;_)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mn-ea"/>
                <a:cs typeface="+mn-cs"/>
              </a:defRPr>
            </a:pPr>
            <a:endParaRPr lang="en-US"/>
          </a:p>
        </c:txPr>
        <c:crossAx val="858933720"/>
        <c:crosses val="autoZero"/>
        <c:crossBetween val="between"/>
        <c:majorUnit val="0.2"/>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ambria" panose="020405030504060302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Cambria" panose="02040503050406030204" pitchFamily="18" charset="0"/>
                <a:ea typeface="+mn-ea"/>
                <a:cs typeface="+mn-cs"/>
              </a:defRPr>
            </a:pPr>
            <a:r>
              <a:rPr lang="en-US"/>
              <a:t>Pre Provision Net Revenue - PPP fees/ Assets</a:t>
            </a:r>
          </a:p>
        </c:rich>
      </c:tx>
      <c:layout>
        <c:manualLayout>
          <c:xMode val="edge"/>
          <c:yMode val="edge"/>
          <c:x val="0.12668912730915755"/>
          <c:y val="1.436417190973079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Cambria" panose="02040503050406030204" pitchFamily="18" charset="0"/>
              <a:ea typeface="+mn-ea"/>
              <a:cs typeface="+mn-cs"/>
            </a:defRPr>
          </a:pPr>
          <a:endParaRPr lang="en-US"/>
        </a:p>
      </c:txPr>
    </c:title>
    <c:autoTitleDeleted val="0"/>
    <c:plotArea>
      <c:layout>
        <c:manualLayout>
          <c:layoutTarget val="inner"/>
          <c:xMode val="edge"/>
          <c:yMode val="edge"/>
          <c:x val="0.12538376458237152"/>
          <c:y val="0.17237006291676951"/>
          <c:w val="0.8428297315075699"/>
          <c:h val="0.74593370934663661"/>
        </c:manualLayout>
      </c:layout>
      <c:barChart>
        <c:barDir val="col"/>
        <c:grouping val="clustered"/>
        <c:varyColors val="0"/>
        <c:ser>
          <c:idx val="5"/>
          <c:order val="5"/>
          <c:tx>
            <c:strRef>
              <c:f>'[QCRH Peer Chart - Q2.xlsm]Rankings'!$B$10</c:f>
              <c:strCache>
                <c:ptCount val="1"/>
                <c:pt idx="0">
                  <c:v>Pre Provision Net Revenue - Gain on Sale  - PPP fees/ Assets</c:v>
                </c:pt>
              </c:strCache>
            </c:strRef>
          </c:tx>
          <c:spPr>
            <a:solidFill>
              <a:schemeClr val="accent6"/>
            </a:solidFill>
            <a:ln>
              <a:solidFill>
                <a:schemeClr val="tx1"/>
              </a:solidFill>
            </a:ln>
            <a:effectLst/>
          </c:spPr>
          <c:invertIfNegative val="0"/>
          <c:dPt>
            <c:idx val="0"/>
            <c:invertIfNegative val="0"/>
            <c:bubble3D val="0"/>
            <c:spPr>
              <a:solidFill>
                <a:srgbClr val="9BC2E6"/>
              </a:solidFill>
              <a:ln>
                <a:solidFill>
                  <a:schemeClr val="tx1"/>
                </a:solidFill>
              </a:ln>
              <a:effectLst/>
            </c:spPr>
            <c:extLst>
              <c:ext xmlns:c16="http://schemas.microsoft.com/office/drawing/2014/chart" uri="{C3380CC4-5D6E-409C-BE32-E72D297353CC}">
                <c16:uniqueId val="{00000001-B6A8-485A-931A-650BC4FE3EF8}"/>
              </c:ext>
            </c:extLst>
          </c:dPt>
          <c:dPt>
            <c:idx val="1"/>
            <c:invertIfNegative val="0"/>
            <c:bubble3D val="0"/>
            <c:spPr>
              <a:solidFill>
                <a:srgbClr val="F8CBAD"/>
              </a:solidFill>
              <a:ln>
                <a:solidFill>
                  <a:schemeClr val="tx1"/>
                </a:solidFill>
              </a:ln>
              <a:effectLst/>
            </c:spPr>
            <c:extLst>
              <c:ext xmlns:c16="http://schemas.microsoft.com/office/drawing/2014/chart" uri="{C3380CC4-5D6E-409C-BE32-E72D297353CC}">
                <c16:uniqueId val="{00000003-B6A8-485A-931A-650BC4FE3EF8}"/>
              </c:ext>
            </c:extLst>
          </c:dPt>
          <c:dPt>
            <c:idx val="2"/>
            <c:invertIfNegative val="0"/>
            <c:bubble3D val="0"/>
            <c:spPr>
              <a:solidFill>
                <a:srgbClr val="F8CBAD"/>
              </a:solidFill>
              <a:ln>
                <a:solidFill>
                  <a:schemeClr val="tx1"/>
                </a:solidFill>
              </a:ln>
              <a:effectLst/>
            </c:spPr>
            <c:extLst>
              <c:ext xmlns:c16="http://schemas.microsoft.com/office/drawing/2014/chart" uri="{C3380CC4-5D6E-409C-BE32-E72D297353CC}">
                <c16:uniqueId val="{00000005-B6A8-485A-931A-650BC4FE3EF8}"/>
              </c:ext>
            </c:extLst>
          </c:dPt>
          <c:dPt>
            <c:idx val="3"/>
            <c:invertIfNegative val="0"/>
            <c:bubble3D val="0"/>
            <c:spPr>
              <a:solidFill>
                <a:srgbClr val="F8CBAD"/>
              </a:solidFill>
              <a:ln>
                <a:solidFill>
                  <a:schemeClr val="tx1"/>
                </a:solidFill>
              </a:ln>
              <a:effectLst/>
            </c:spPr>
            <c:extLst>
              <c:ext xmlns:c16="http://schemas.microsoft.com/office/drawing/2014/chart" uri="{C3380CC4-5D6E-409C-BE32-E72D297353CC}">
                <c16:uniqueId val="{00000007-B6A8-485A-931A-650BC4FE3EF8}"/>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B6A8-485A-931A-650BC4FE3EF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'[QCRH Peer Chart - Q2.xlsm]Rankings'!$C$4:$F$4</c:f>
              <c:strCache>
                <c:ptCount val="4"/>
                <c:pt idx="0">
                  <c:v>QCR Holdings, Inc.</c:v>
                </c:pt>
                <c:pt idx="1">
                  <c:v>25th Percentile</c:v>
                </c:pt>
                <c:pt idx="2">
                  <c:v>Median</c:v>
                </c:pt>
                <c:pt idx="3">
                  <c:v>75th Percentile</c:v>
                </c:pt>
              </c:strCache>
            </c:strRef>
          </c:cat>
          <c:val>
            <c:numRef>
              <c:f>'[QCRH Peer Chart - Q2.xlsm]Rankings'!$C$10:$F$10</c:f>
              <c:numCache>
                <c:formatCode>_(0.00"%"_);\(0.00"%"\);_("–"_)_%;@_)_%</c:formatCode>
                <c:ptCount val="4"/>
                <c:pt idx="0">
                  <c:v>2.1334839862391428</c:v>
                </c:pt>
                <c:pt idx="1">
                  <c:v>1.2991900447001661</c:v>
                </c:pt>
                <c:pt idx="2">
                  <c:v>1.5053927884960179</c:v>
                </c:pt>
                <c:pt idx="3">
                  <c:v>1.5906906478521468</c:v>
                </c:pt>
              </c:numCache>
            </c:numRef>
          </c:val>
          <c:extLst>
            <c:ext xmlns:c16="http://schemas.microsoft.com/office/drawing/2014/chart" uri="{C3380CC4-5D6E-409C-BE32-E72D297353CC}">
              <c16:uniqueId val="{00000008-B6A8-485A-931A-650BC4FE3EF8}"/>
            </c:ext>
          </c:extLst>
        </c:ser>
        <c:dLbls>
          <c:showLegendKey val="0"/>
          <c:showVal val="0"/>
          <c:showCatName val="0"/>
          <c:showSerName val="0"/>
          <c:showPercent val="0"/>
          <c:showBubbleSize val="0"/>
        </c:dLbls>
        <c:gapWidth val="70"/>
        <c:axId val="858933720"/>
        <c:axId val="858938968"/>
        <c:extLst>
          <c:ext xmlns:c15="http://schemas.microsoft.com/office/drawing/2012/chart" uri="{02D57815-91ED-43cb-92C2-25804820EDAC}">
            <c15:filteredBarSeries>
              <c15:ser>
                <c:idx val="0"/>
                <c:order val="0"/>
                <c:tx>
                  <c:strRef>
                    <c:extLst>
                      <c:ext uri="{02D57815-91ED-43cb-92C2-25804820EDAC}">
                        <c15:formulaRef>
                          <c15:sqref>'[QCRH Peer Chart - Q2.xlsm]Rankings'!$B$5</c15:sqref>
                        </c15:formulaRef>
                      </c:ext>
                    </c:extLst>
                    <c:strCache>
                      <c:ptCount val="1"/>
                      <c:pt idx="0">
                        <c:v>Total Assets ($000)</c:v>
                      </c:pt>
                    </c:strCache>
                  </c:strRef>
                </c:tx>
                <c:spPr>
                  <a:solidFill>
                    <a:schemeClr val="accent1"/>
                  </a:solidFill>
                  <a:ln>
                    <a:noFill/>
                  </a:ln>
                  <a:effectLst/>
                </c:spPr>
                <c:invertIfNegative val="0"/>
                <c:cat>
                  <c:strRef>
                    <c:extLst>
                      <c:ex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c:ext uri="{02D57815-91ED-43cb-92C2-25804820EDAC}">
                        <c15:formulaRef>
                          <c15:sqref>'[QCRH Peer Chart - Q2.xlsm]Rankings'!$C$5:$F$5</c15:sqref>
                        </c15:formulaRef>
                      </c:ext>
                    </c:extLst>
                    <c:numCache>
                      <c:formatCode>General</c:formatCode>
                      <c:ptCount val="4"/>
                      <c:pt idx="0" formatCode="&quot;$&quot;#,##0_);[Red]\(&quot;$&quot;#,##0\)">
                        <c:v>6096132</c:v>
                      </c:pt>
                      <c:pt idx="2" formatCode="&quot;$&quot;#,##0_);[Red]\(&quot;$&quot;#,##0\)">
                        <c:v>6025128</c:v>
                      </c:pt>
                    </c:numCache>
                  </c:numRef>
                </c:val>
                <c:extLst>
                  <c:ext xmlns:c16="http://schemas.microsoft.com/office/drawing/2014/chart" uri="{C3380CC4-5D6E-409C-BE32-E72D297353CC}">
                    <c16:uniqueId val="{00000009-B6A8-485A-931A-650BC4FE3EF8}"/>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'[QCRH Peer Chart - Q2.xlsm]Rankings'!$B$6</c15:sqref>
                        </c15:formulaRef>
                      </c:ext>
                    </c:extLst>
                    <c:strCache>
                      <c:ptCount val="1"/>
                      <c:pt idx="0">
                        <c:v>TCE / TA</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Q2.xlsm]Rankings'!$C$6:$F$6</c15:sqref>
                        </c15:formulaRef>
                      </c:ext>
                    </c:extLst>
                    <c:numCache>
                      <c:formatCode>_(0.0"%"_);\(0.0"%"\);_("–"_)_%;@_)_%</c:formatCode>
                      <c:ptCount val="4"/>
                      <c:pt idx="0">
                        <c:v>9.8699999999999992</c:v>
                      </c:pt>
                      <c:pt idx="1">
                        <c:v>7.85</c:v>
                      </c:pt>
                      <c:pt idx="2">
                        <c:v>8.8800000000000008</c:v>
                      </c:pt>
                      <c:pt idx="3">
                        <c:v>10.050000000000001</c:v>
                      </c:pt>
                    </c:numCache>
                  </c:numRef>
                </c:val>
                <c:extLst xmlns:c15="http://schemas.microsoft.com/office/drawing/2012/chart">
                  <c:ext xmlns:c16="http://schemas.microsoft.com/office/drawing/2014/chart" uri="{C3380CC4-5D6E-409C-BE32-E72D297353CC}">
                    <c16:uniqueId val="{0000000A-B6A8-485A-931A-650BC4FE3EF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'[QCRH Peer Chart - Q2.xlsm]Rankings'!$B$7</c15:sqref>
                        </c15:formulaRef>
                      </c:ext>
                    </c:extLst>
                    <c:strCache>
                      <c:ptCount val="1"/>
                      <c:pt idx="0">
                        <c:v>Loans / Deposits</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Q2.xlsm]Rankings'!$C$7:$F$7</c15:sqref>
                        </c15:formulaRef>
                      </c:ext>
                    </c:extLst>
                    <c:numCache>
                      <c:formatCode>_(0.0"%"_);\(0.0"%"\);_("–"_)_%;@_)_%</c:formatCode>
                      <c:ptCount val="4"/>
                      <c:pt idx="0">
                        <c:v>95.07</c:v>
                      </c:pt>
                      <c:pt idx="1">
                        <c:v>72.19</c:v>
                      </c:pt>
                      <c:pt idx="2">
                        <c:v>78.48</c:v>
                      </c:pt>
                      <c:pt idx="3">
                        <c:v>86.56</c:v>
                      </c:pt>
                    </c:numCache>
                  </c:numRef>
                </c:val>
                <c:extLst xmlns:c15="http://schemas.microsoft.com/office/drawing/2012/chart">
                  <c:ext xmlns:c16="http://schemas.microsoft.com/office/drawing/2014/chart" uri="{C3380CC4-5D6E-409C-BE32-E72D297353CC}">
                    <c16:uniqueId val="{0000000B-B6A8-485A-931A-650BC4FE3EF8}"/>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'[QCRH Peer Chart - Q2.xlsm]Rankings'!$B$8</c15:sqref>
                        </c15:formulaRef>
                      </c:ext>
                    </c:extLst>
                    <c:strCache>
                      <c:ptCount val="1"/>
                      <c:pt idx="0">
                        <c:v>Core Deposits / Deposits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Q2.xlsm]Rankings'!$C$8:$F$8</c15:sqref>
                        </c15:formulaRef>
                      </c:ext>
                    </c:extLst>
                    <c:numCache>
                      <c:formatCode>General</c:formatCode>
                      <c:ptCount val="4"/>
                      <c:pt idx="0" formatCode="_(0.0&quot;%&quot;_);\(0.0&quot;%&quot;\);_(&quot;–&quot;_)_%;@_)_%">
                        <c:v>96.84</c:v>
                      </c:pt>
                      <c:pt idx="2" formatCode="_(0.0&quot;%&quot;_);\(0.0&quot;%&quot;\);_(&quot;–&quot;_)_%;@_)_%">
                        <c:v>95.76</c:v>
                      </c:pt>
                    </c:numCache>
                  </c:numRef>
                </c:val>
                <c:extLst xmlns:c15="http://schemas.microsoft.com/office/drawing/2012/chart">
                  <c:ext xmlns:c16="http://schemas.microsoft.com/office/drawing/2014/chart" uri="{C3380CC4-5D6E-409C-BE32-E72D297353CC}">
                    <c16:uniqueId val="{0000000C-B6A8-485A-931A-650BC4FE3EF8}"/>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'[QCRH Peer Chart - Q2.xlsm]Rankings'!$B$9</c15:sqref>
                        </c15:formulaRef>
                      </c:ext>
                    </c:extLst>
                    <c:strCache>
                      <c:ptCount val="1"/>
                      <c:pt idx="0">
                        <c:v>NPAs / Assets</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Q2.xlsm]Rankings'!$C$9:$F$9</c15:sqref>
                        </c15:formulaRef>
                      </c:ext>
                    </c:extLst>
                    <c:numCache>
                      <c:formatCode>_(0.00"%"_);\(0.00"%"\);_("–"_)_%;@_)_%</c:formatCode>
                      <c:ptCount val="4"/>
                      <c:pt idx="0">
                        <c:v>0.05</c:v>
                      </c:pt>
                      <c:pt idx="1">
                        <c:v>0.3</c:v>
                      </c:pt>
                      <c:pt idx="2">
                        <c:v>0.49</c:v>
                      </c:pt>
                      <c:pt idx="3">
                        <c:v>0.8</c:v>
                      </c:pt>
                    </c:numCache>
                  </c:numRef>
                </c:val>
                <c:extLst xmlns:c15="http://schemas.microsoft.com/office/drawing/2012/chart">
                  <c:ext xmlns:c16="http://schemas.microsoft.com/office/drawing/2014/chart" uri="{C3380CC4-5D6E-409C-BE32-E72D297353CC}">
                    <c16:uniqueId val="{0000000D-B6A8-485A-931A-650BC4FE3EF8}"/>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'[QCRH Peer Chart - Q2.xlsm]Rankings'!$B$11</c15:sqref>
                        </c15:formulaRef>
                      </c:ext>
                    </c:extLst>
                    <c:strCache>
                      <c:ptCount val="1"/>
                      <c:pt idx="0">
                        <c:v>Reserves / Gross Loans</c:v>
                      </c:pt>
                    </c:strCache>
                  </c:strRef>
                </c:tx>
                <c:spPr>
                  <a:solidFill>
                    <a:schemeClr val="accent1">
                      <a:lumMod val="60000"/>
                    </a:schemeClr>
                  </a:solidFill>
                  <a:ln>
                    <a:solidFill>
                      <a:srgbClr val="768FA0"/>
                    </a:solidFill>
                  </a:ln>
                  <a:effectLst/>
                </c:spPr>
                <c:invertIfNegative val="0"/>
                <c:dPt>
                  <c:idx val="1"/>
                  <c:invertIfNegative val="0"/>
                  <c:bubble3D val="0"/>
                  <c:spPr>
                    <a:solidFill>
                      <a:schemeClr val="accent1">
                        <a:lumMod val="60000"/>
                      </a:schemeClr>
                    </a:solidFill>
                    <a:ln>
                      <a:solidFill>
                        <a:srgbClr val="768FA0"/>
                      </a:solidFill>
                    </a:ln>
                    <a:effectLst/>
                  </c:spPr>
                  <c:extLst xmlns:c15="http://schemas.microsoft.com/office/drawing/2012/chart">
                    <c:ext xmlns:c16="http://schemas.microsoft.com/office/drawing/2014/chart" uri="{C3380CC4-5D6E-409C-BE32-E72D297353CC}">
                      <c16:uniqueId val="{0000000F-B6A8-485A-931A-650BC4FE3EF8}"/>
                    </c:ext>
                  </c:extLst>
                </c:dPt>
                <c:dPt>
                  <c:idx val="2"/>
                  <c:invertIfNegative val="0"/>
                  <c:bubble3D val="0"/>
                  <c:spPr>
                    <a:solidFill>
                      <a:schemeClr val="accent1">
                        <a:lumMod val="60000"/>
                      </a:schemeClr>
                    </a:solidFill>
                    <a:ln>
                      <a:solidFill>
                        <a:srgbClr val="768FA0"/>
                      </a:solidFill>
                    </a:ln>
                    <a:effectLst/>
                  </c:spPr>
                  <c:extLst xmlns:c15="http://schemas.microsoft.com/office/drawing/2012/chart">
                    <c:ext xmlns:c16="http://schemas.microsoft.com/office/drawing/2014/chart" uri="{C3380CC4-5D6E-409C-BE32-E72D297353CC}">
                      <c16:uniqueId val="{00000011-B6A8-485A-931A-650BC4FE3EF8}"/>
                    </c:ext>
                  </c:extLst>
                </c:dPt>
                <c:dPt>
                  <c:idx val="3"/>
                  <c:invertIfNegative val="0"/>
                  <c:bubble3D val="0"/>
                  <c:spPr>
                    <a:solidFill>
                      <a:schemeClr val="accent1">
                        <a:lumMod val="60000"/>
                      </a:schemeClr>
                    </a:solidFill>
                    <a:ln>
                      <a:solidFill>
                        <a:srgbClr val="768FA0"/>
                      </a:solidFill>
                    </a:ln>
                    <a:effectLst/>
                  </c:spPr>
                  <c:extLst xmlns:c15="http://schemas.microsoft.com/office/drawing/2012/chart">
                    <c:ext xmlns:c16="http://schemas.microsoft.com/office/drawing/2014/chart" uri="{C3380CC4-5D6E-409C-BE32-E72D297353CC}">
                      <c16:uniqueId val="{00000013-B6A8-485A-931A-650BC4FE3EF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Q2.xlsm]Rankings'!$C$11:$F$11</c15:sqref>
                        </c15:formulaRef>
                      </c:ext>
                    </c:extLst>
                    <c:numCache>
                      <c:formatCode>_(0.00"%"_);\(0.00"%"\);_("–"_)_%;@_)_%</c:formatCode>
                      <c:ptCount val="4"/>
                      <c:pt idx="0">
                        <c:v>1.68</c:v>
                      </c:pt>
                      <c:pt idx="1">
                        <c:v>1.21</c:v>
                      </c:pt>
                      <c:pt idx="2">
                        <c:v>1.37</c:v>
                      </c:pt>
                      <c:pt idx="3">
                        <c:v>1.51</c:v>
                      </c:pt>
                    </c:numCache>
                  </c:numRef>
                </c:val>
                <c:extLst xmlns:c15="http://schemas.microsoft.com/office/drawing/2012/chart">
                  <c:ext xmlns:c16="http://schemas.microsoft.com/office/drawing/2014/chart" uri="{C3380CC4-5D6E-409C-BE32-E72D297353CC}">
                    <c16:uniqueId val="{00000014-B6A8-485A-931A-650BC4FE3EF8}"/>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'[QCRH Peer Chart - Q2.xlsm]Rankings'!$B$12</c15:sqref>
                        </c15:formulaRef>
                      </c:ext>
                    </c:extLst>
                    <c:strCache>
                      <c:ptCount val="1"/>
                      <c:pt idx="0">
                        <c:v>Yield on Earning Assets</c:v>
                      </c:pt>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Q2.xlsm]Rankings'!$C$12:$F$12</c15:sqref>
                        </c15:formulaRef>
                      </c:ext>
                    </c:extLst>
                    <c:numCache>
                      <c:formatCode>General</c:formatCode>
                      <c:ptCount val="4"/>
                      <c:pt idx="0" formatCode="_(0.00&quot;%&quot;_);\(0.00&quot;%&quot;\);_(&quot;–&quot;_)_%;@_)_%">
                        <c:v>3.7021999999999999</c:v>
                      </c:pt>
                      <c:pt idx="2" formatCode="_(0.00&quot;%&quot;_);\(0.00&quot;%&quot;\);_(&quot;–&quot;_)_%;@_)_%">
                        <c:v>3.46</c:v>
                      </c:pt>
                    </c:numCache>
                  </c:numRef>
                </c:val>
                <c:extLst xmlns:c15="http://schemas.microsoft.com/office/drawing/2012/chart">
                  <c:ext xmlns:c16="http://schemas.microsoft.com/office/drawing/2014/chart" uri="{C3380CC4-5D6E-409C-BE32-E72D297353CC}">
                    <c16:uniqueId val="{00000015-B6A8-485A-931A-650BC4FE3EF8}"/>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'[QCRH Peer Chart - Q2.xlsm]Rankings'!$B$13</c15:sqref>
                        </c15:formulaRef>
                      </c:ext>
                    </c:extLst>
                    <c:strCache>
                      <c:ptCount val="1"/>
                      <c:pt idx="0">
                        <c:v>Cost of Funds</c:v>
                      </c:pt>
                    </c:strCache>
                  </c:strRef>
                </c:tx>
                <c:spPr>
                  <a:solidFill>
                    <a:schemeClr val="accent3">
                      <a:lumMod val="60000"/>
                    </a:schemeClr>
                  </a:solidFill>
                  <a:ln>
                    <a:noFill/>
                  </a:ln>
                  <a:effectLst/>
                </c:spPr>
                <c:invertIfNegative val="0"/>
                <c:dPt>
                  <c:idx val="2"/>
                  <c:invertIfNegative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17-B6A8-485A-931A-650BC4FE3EF8}"/>
                    </c:ext>
                  </c:extLst>
                </c:dPt>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Q2.xlsm]Rankings'!$C$13:$F$13</c15:sqref>
                        </c15:formulaRef>
                      </c:ext>
                    </c:extLst>
                    <c:numCache>
                      <c:formatCode>_(0.00"%"_);\(0.00"%"\);_("–"_)_%;@_)_%</c:formatCode>
                      <c:ptCount val="4"/>
                      <c:pt idx="0">
                        <c:v>0.42</c:v>
                      </c:pt>
                      <c:pt idx="1">
                        <c:v>0.2</c:v>
                      </c:pt>
                      <c:pt idx="2">
                        <c:v>0.25</c:v>
                      </c:pt>
                      <c:pt idx="3">
                        <c:v>0.32</c:v>
                      </c:pt>
                    </c:numCache>
                  </c:numRef>
                </c:val>
                <c:extLst xmlns:c15="http://schemas.microsoft.com/office/drawing/2012/chart">
                  <c:ext xmlns:c16="http://schemas.microsoft.com/office/drawing/2014/chart" uri="{C3380CC4-5D6E-409C-BE32-E72D297353CC}">
                    <c16:uniqueId val="{00000018-B6A8-485A-931A-650BC4FE3EF8}"/>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'[QCRH Peer Chart - Q2.xlsm]Rankings'!$B$14</c15:sqref>
                        </c15:formulaRef>
                      </c:ext>
                    </c:extLst>
                    <c:strCache>
                      <c:ptCount val="1"/>
                      <c:pt idx="0">
                        <c:v>Net Interest Margin</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Q2.xlsm]Rankings'!$C$14:$F$14</c15:sqref>
                        </c15:formulaRef>
                      </c:ext>
                    </c:extLst>
                    <c:numCache>
                      <c:formatCode>_(0.00"%"_);\(0.00"%"\);_("–"_)_%;@_)_%</c:formatCode>
                      <c:ptCount val="4"/>
                      <c:pt idx="0">
                        <c:v>3.3</c:v>
                      </c:pt>
                      <c:pt idx="1">
                        <c:v>3.09</c:v>
                      </c:pt>
                      <c:pt idx="2">
                        <c:v>3.22</c:v>
                      </c:pt>
                      <c:pt idx="3">
                        <c:v>3.39</c:v>
                      </c:pt>
                    </c:numCache>
                  </c:numRef>
                </c:val>
                <c:extLst xmlns:c15="http://schemas.microsoft.com/office/drawing/2012/chart">
                  <c:ext xmlns:c16="http://schemas.microsoft.com/office/drawing/2014/chart" uri="{C3380CC4-5D6E-409C-BE32-E72D297353CC}">
                    <c16:uniqueId val="{00000019-B6A8-485A-931A-650BC4FE3EF8}"/>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'[QCRH Peer Chart - Q2.xlsm]Rankings'!$B$15</c15:sqref>
                        </c15:formulaRef>
                      </c:ext>
                    </c:extLst>
                    <c:strCache>
                      <c:ptCount val="1"/>
                      <c:pt idx="0">
                        <c:v>Efficiency Ratio</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Q2.xlsm]Rankings'!$C$15:$F$15</c15:sqref>
                        </c15:formulaRef>
                      </c:ext>
                    </c:extLst>
                    <c:numCache>
                      <c:formatCode>_(0.0"%"_);\(0.0"%"\);_("–"_)_%;@_)_%</c:formatCode>
                      <c:ptCount val="4"/>
                      <c:pt idx="0">
                        <c:v>52.760300947555699</c:v>
                      </c:pt>
                      <c:pt idx="1">
                        <c:v>52.239351557533404</c:v>
                      </c:pt>
                      <c:pt idx="2">
                        <c:v>55.661186055055303</c:v>
                      </c:pt>
                      <c:pt idx="3">
                        <c:v>59.5400336226568</c:v>
                      </c:pt>
                    </c:numCache>
                  </c:numRef>
                </c:val>
                <c:extLst xmlns:c15="http://schemas.microsoft.com/office/drawing/2012/chart">
                  <c:ext xmlns:c16="http://schemas.microsoft.com/office/drawing/2014/chart" uri="{C3380CC4-5D6E-409C-BE32-E72D297353CC}">
                    <c16:uniqueId val="{0000001A-B6A8-485A-931A-650BC4FE3EF8}"/>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'[QCRH Peer Chart - Q2.xlsm]Rankings'!$B$16</c15:sqref>
                        </c15:formulaRef>
                      </c:ext>
                    </c:extLst>
                    <c:strCache>
                      <c:ptCount val="1"/>
                      <c:pt idx="0">
                        <c:v>Asset Growth</c:v>
                      </c:pt>
                    </c:strCache>
                  </c:strRef>
                </c:tx>
                <c:spPr>
                  <a:solidFill>
                    <a:schemeClr val="accent6">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Q2.xlsm]Rankings'!$C$16:$F$16</c15:sqref>
                        </c15:formulaRef>
                      </c:ext>
                    </c:extLst>
                    <c:numCache>
                      <c:formatCode>General</c:formatCode>
                      <c:ptCount val="4"/>
                      <c:pt idx="0" formatCode="_(0.0&quot;%&quot;_);\(0.0&quot;%&quot;\);_(&quot;–&quot;_)_%;@_)_%">
                        <c:v>7.27</c:v>
                      </c:pt>
                      <c:pt idx="2" formatCode="_(0.0&quot;%&quot;_);\(0.0&quot;%&quot;\);_(&quot;–&quot;_)_%;@_)_%">
                        <c:v>11.91</c:v>
                      </c:pt>
                    </c:numCache>
                  </c:numRef>
                </c:val>
                <c:extLst xmlns:c15="http://schemas.microsoft.com/office/drawing/2012/chart">
                  <c:ext xmlns:c16="http://schemas.microsoft.com/office/drawing/2014/chart" uri="{C3380CC4-5D6E-409C-BE32-E72D297353CC}">
                    <c16:uniqueId val="{0000001B-B6A8-485A-931A-650BC4FE3EF8}"/>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'[QCRH Peer Chart - Q2.xlsm]Rankings'!$B$17</c15:sqref>
                        </c15:formulaRef>
                      </c:ext>
                    </c:extLst>
                    <c:strCache>
                      <c:ptCount val="1"/>
                      <c:pt idx="0">
                        <c:v>Loan Growth</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Q2.xlsm]Rankings'!$C$17:$F$17</c15:sqref>
                        </c15:formulaRef>
                      </c:ext>
                    </c:extLst>
                    <c:numCache>
                      <c:formatCode>General</c:formatCode>
                      <c:ptCount val="4"/>
                      <c:pt idx="0" formatCode="_(0.0&quot;%&quot;_);\(0.0&quot;%&quot;\);_(&quot;–&quot;_)_%;@_)_%">
                        <c:v>10.09</c:v>
                      </c:pt>
                      <c:pt idx="2" formatCode="_(0.0&quot;%&quot;_);\(0.0&quot;%&quot;\);_(&quot;–&quot;_)_%;@_)_%">
                        <c:v>-2.59</c:v>
                      </c:pt>
                    </c:numCache>
                  </c:numRef>
                </c:val>
                <c:extLst xmlns:c15="http://schemas.microsoft.com/office/drawing/2012/chart">
                  <c:ext xmlns:c16="http://schemas.microsoft.com/office/drawing/2014/chart" uri="{C3380CC4-5D6E-409C-BE32-E72D297353CC}">
                    <c16:uniqueId val="{0000001C-B6A8-485A-931A-650BC4FE3EF8}"/>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'[QCRH Peer Chart - Q2.xlsm]Rankings'!$B$18</c15:sqref>
                        </c15:formulaRef>
                      </c:ext>
                    </c:extLst>
                    <c:strCache>
                      <c:ptCount val="1"/>
                      <c:pt idx="0">
                        <c:v>Deposit Growth</c:v>
                      </c:pt>
                    </c:strCache>
                  </c:strRef>
                </c:tx>
                <c:spPr>
                  <a:solidFill>
                    <a:schemeClr val="accent2">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'[QCRH Peer Chart - Q2.xlsm]Rankings'!$C$4:$F$4</c15:sqref>
                        </c15:formulaRef>
                      </c:ext>
                    </c:extLst>
                    <c:strCache>
                      <c:ptCount val="4"/>
                      <c:pt idx="0">
                        <c:v>QCR Holdings, Inc.</c:v>
                      </c:pt>
                      <c:pt idx="1">
                        <c:v>25th Percentile</c:v>
                      </c:pt>
                      <c:pt idx="2">
                        <c:v>Median</c:v>
                      </c:pt>
                      <c:pt idx="3">
                        <c:v>75th Percentile</c:v>
                      </c:pt>
                    </c:strCache>
                  </c:strRef>
                </c:cat>
                <c:val>
                  <c:numRef>
                    <c:extLst xmlns:c15="http://schemas.microsoft.com/office/drawing/2012/chart">
                      <c:ext xmlns:c15="http://schemas.microsoft.com/office/drawing/2012/chart" uri="{02D57815-91ED-43cb-92C2-25804820EDAC}">
                        <c15:formulaRef>
                          <c15:sqref>'[QCRH Peer Chart - Q2.xlsm]Rankings'!$C$18:$F$18</c15:sqref>
                        </c15:formulaRef>
                      </c:ext>
                    </c:extLst>
                    <c:numCache>
                      <c:formatCode>General</c:formatCode>
                      <c:ptCount val="4"/>
                      <c:pt idx="0" formatCode="_(0.0&quot;%&quot;_);\(0.0&quot;%&quot;\);_(&quot;–&quot;_)_%;@_)_%">
                        <c:v>7.04</c:v>
                      </c:pt>
                      <c:pt idx="2" formatCode="_(0.0&quot;%&quot;_);\(0.0&quot;%&quot;\);_(&quot;–&quot;_)_%;@_)_%">
                        <c:v>13.87</c:v>
                      </c:pt>
                    </c:numCache>
                  </c:numRef>
                </c:val>
                <c:extLst xmlns:c15="http://schemas.microsoft.com/office/drawing/2012/chart">
                  <c:ext xmlns:c16="http://schemas.microsoft.com/office/drawing/2014/chart" uri="{C3380CC4-5D6E-409C-BE32-E72D297353CC}">
                    <c16:uniqueId val="{0000001D-B6A8-485A-931A-650BC4FE3EF8}"/>
                  </c:ext>
                </c:extLst>
              </c15:ser>
            </c15:filteredBarSeries>
          </c:ext>
        </c:extLst>
      </c:barChart>
      <c:catAx>
        <c:axId val="8589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858938968"/>
        <c:crosses val="autoZero"/>
        <c:auto val="1"/>
        <c:lblAlgn val="ctr"/>
        <c:lblOffset val="100"/>
        <c:noMultiLvlLbl val="0"/>
      </c:catAx>
      <c:valAx>
        <c:axId val="858938968"/>
        <c:scaling>
          <c:orientation val="minMax"/>
        </c:scaling>
        <c:delete val="0"/>
        <c:axPos val="l"/>
        <c:numFmt formatCode="_(0.00&quot;%&quot;_);\(0.00&quot;%&quot;\);_(&quot;–&quot;_)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mn-ea"/>
                <a:cs typeface="+mn-cs"/>
              </a:defRPr>
            </a:pPr>
            <a:endParaRPr lang="en-US"/>
          </a:p>
        </c:txPr>
        <c:crossAx val="85893372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ambria" panose="02040503050406030204" pitchFamily="18"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3"/>
          <c:order val="3"/>
          <c:tx>
            <c:strRef>
              <c:f>'[4.05.22 QCRH Company Overview.xlsm]Asset Quality Detail Charts'!$C$9</c:f>
              <c:strCache>
                <c:ptCount val="1"/>
                <c:pt idx="0">
                  <c:v>Nonaccrual Loans</c:v>
                </c:pt>
              </c:strCache>
            </c:strRef>
          </c:tx>
          <c:spPr>
            <a:solidFill>
              <a:schemeClr val="accent6">
                <a:lumMod val="60000"/>
                <a:lumOff val="40000"/>
              </a:schemeClr>
            </a:solidFill>
            <a:ln>
              <a:noFill/>
            </a:ln>
            <a:effectLst/>
          </c:spPr>
          <c:invertIfNegative val="0"/>
          <c:dLbls>
            <c:dLbl>
              <c:idx val="3"/>
              <c:layout>
                <c:manualLayout>
                  <c:x val="0"/>
                  <c:y val="-0.2397200695723394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58-4B30-86C4-A136C381F2EE}"/>
                </c:ext>
              </c:extLst>
            </c:dLbl>
            <c:dLbl>
              <c:idx val="4"/>
              <c:layout>
                <c:manualLayout>
                  <c:x val="8.6655112651646445E-3"/>
                  <c:y val="-0.284297706679795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58-4B30-86C4-A136C381F2EE}"/>
                </c:ext>
              </c:extLst>
            </c:dLbl>
            <c:dLbl>
              <c:idx val="5"/>
              <c:layout>
                <c:manualLayout>
                  <c:x val="-1.4442518775274409E-2"/>
                  <c:y val="-0.2347659950700146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58-4B30-86C4-A136C381F2EE}"/>
                </c:ext>
              </c:extLst>
            </c:dLbl>
            <c:dLbl>
              <c:idx val="6"/>
              <c:layout>
                <c:manualLayout>
                  <c:x val="0"/>
                  <c:y val="-0.1935314737298927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58-4B30-86C4-A136C381F2EE}"/>
                </c:ext>
              </c:extLst>
            </c:dLbl>
            <c:dLbl>
              <c:idx val="7"/>
              <c:layout>
                <c:manualLayout>
                  <c:x val="-5.7985413244234707E-3"/>
                  <c:y val="-0.1528122883577400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58-4B30-86C4-A136C381F2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'[4.05.22 QCRH Company Overview.xlsm]Asset Quality Detail Charts'!$D$5:$K$5</c:f>
              <c:strCache>
                <c:ptCount val="8"/>
                <c:pt idx="0">
                  <c:v>2017Y</c:v>
                </c:pt>
                <c:pt idx="1">
                  <c:v>2018Y</c:v>
                </c:pt>
                <c:pt idx="2">
                  <c:v>2019Y</c:v>
                </c:pt>
                <c:pt idx="3">
                  <c:v>2020Q4</c:v>
                </c:pt>
                <c:pt idx="4">
                  <c:v>2021Q1</c:v>
                </c:pt>
                <c:pt idx="5">
                  <c:v>2021Q2</c:v>
                </c:pt>
                <c:pt idx="6">
                  <c:v>2021Q3</c:v>
                </c:pt>
                <c:pt idx="7">
                  <c:v>2021Q4</c:v>
                </c:pt>
              </c:strCache>
            </c:strRef>
          </c:cat>
          <c:val>
            <c:numRef>
              <c:f>'[4.05.22 QCRH Company Overview.xlsm]Asset Quality Detail Charts'!$D$9:$K$9</c:f>
              <c:numCache>
                <c:formatCode>#,##0</c:formatCode>
                <c:ptCount val="8"/>
                <c:pt idx="0">
                  <c:v>10257</c:v>
                </c:pt>
                <c:pt idx="1">
                  <c:v>12984</c:v>
                </c:pt>
                <c:pt idx="2">
                  <c:v>7787</c:v>
                </c:pt>
                <c:pt idx="3">
                  <c:v>10166</c:v>
                </c:pt>
                <c:pt idx="4">
                  <c:v>13823</c:v>
                </c:pt>
                <c:pt idx="5">
                  <c:v>8191</c:v>
                </c:pt>
                <c:pt idx="6">
                  <c:v>6769</c:v>
                </c:pt>
                <c:pt idx="7">
                  <c:v>2721</c:v>
                </c:pt>
              </c:numCache>
            </c:numRef>
          </c:val>
          <c:extLst>
            <c:ext xmlns:c16="http://schemas.microsoft.com/office/drawing/2014/chart" uri="{C3380CC4-5D6E-409C-BE32-E72D297353CC}">
              <c16:uniqueId val="{00000005-3B58-4B30-86C4-A136C381F2EE}"/>
            </c:ext>
          </c:extLst>
        </c:ser>
        <c:ser>
          <c:idx val="4"/>
          <c:order val="4"/>
          <c:tx>
            <c:strRef>
              <c:f>'[4.05.22 QCRH Company Overview.xlsm]Asset Quality Detail Charts'!$C$10</c:f>
              <c:strCache>
                <c:ptCount val="1"/>
                <c:pt idx="0">
                  <c:v>Restructured Loans</c:v>
                </c:pt>
              </c:strCache>
            </c:strRef>
          </c:tx>
          <c:spPr>
            <a:solidFill>
              <a:schemeClr val="accent5"/>
            </a:solidFill>
            <a:ln>
              <a:noFill/>
            </a:ln>
            <a:effectLst/>
          </c:spPr>
          <c:invertIfNegative val="0"/>
          <c:cat>
            <c:strRef>
              <c:f>'[4.05.22 QCRH Company Overview.xlsm]Asset Quality Detail Charts'!$D$5:$K$5</c:f>
              <c:strCache>
                <c:ptCount val="8"/>
                <c:pt idx="0">
                  <c:v>2017Y</c:v>
                </c:pt>
                <c:pt idx="1">
                  <c:v>2018Y</c:v>
                </c:pt>
                <c:pt idx="2">
                  <c:v>2019Y</c:v>
                </c:pt>
                <c:pt idx="3">
                  <c:v>2020Q4</c:v>
                </c:pt>
                <c:pt idx="4">
                  <c:v>2021Q1</c:v>
                </c:pt>
                <c:pt idx="5">
                  <c:v>2021Q2</c:v>
                </c:pt>
                <c:pt idx="6">
                  <c:v>2021Q3</c:v>
                </c:pt>
                <c:pt idx="7">
                  <c:v>2021Q4</c:v>
                </c:pt>
              </c:strCache>
            </c:strRef>
          </c:cat>
          <c:val>
            <c:numRef>
              <c:f>'[4.05.22 QCRH Company Overview.xlsm]Asset Quality Detail Charts'!$D$10:$K$10</c:f>
              <c:numCache>
                <c:formatCode>#,##0</c:formatCode>
                <c:ptCount val="8"/>
                <c:pt idx="0">
                  <c:v>5350</c:v>
                </c:pt>
                <c:pt idx="1">
                  <c:v>4043</c:v>
                </c:pt>
                <c:pt idx="2">
                  <c:v>646</c:v>
                </c:pt>
                <c:pt idx="3">
                  <c:v>1443</c:v>
                </c:pt>
                <c:pt idx="4">
                  <c:v>1389</c:v>
                </c:pt>
                <c:pt idx="5">
                  <c:v>436</c:v>
                </c:pt>
                <c:pt idx="6">
                  <c:v>440</c:v>
                </c:pt>
                <c:pt idx="7">
                  <c:v>429</c:v>
                </c:pt>
              </c:numCache>
            </c:numRef>
          </c:val>
          <c:extLst>
            <c:ext xmlns:c16="http://schemas.microsoft.com/office/drawing/2014/chart" uri="{C3380CC4-5D6E-409C-BE32-E72D297353CC}">
              <c16:uniqueId val="{00000006-3B58-4B30-86C4-A136C381F2EE}"/>
            </c:ext>
          </c:extLst>
        </c:ser>
        <c:dLbls>
          <c:showLegendKey val="0"/>
          <c:showVal val="0"/>
          <c:showCatName val="0"/>
          <c:showSerName val="0"/>
          <c:showPercent val="0"/>
          <c:showBubbleSize val="0"/>
        </c:dLbls>
        <c:gapWidth val="219"/>
        <c:overlap val="100"/>
        <c:axId val="963472272"/>
        <c:axId val="963473256"/>
        <c:extLst>
          <c:ext xmlns:c15="http://schemas.microsoft.com/office/drawing/2012/chart" uri="{02D57815-91ED-43cb-92C2-25804820EDAC}">
            <c15:filteredBarSeries>
              <c15:ser>
                <c:idx val="0"/>
                <c:order val="0"/>
                <c:tx>
                  <c:strRef>
                    <c:extLst>
                      <c:ext uri="{02D57815-91ED-43cb-92C2-25804820EDAC}">
                        <c15:formulaRef>
                          <c15:sqref>'[4.05.22 QCRH Company Overview.xlsm]Asset Quality Detail Charts'!$C$6</c15:sqref>
                        </c15:formulaRef>
                      </c:ext>
                    </c:extLst>
                    <c:strCache>
                      <c:ptCount val="1"/>
                    </c:strCache>
                  </c:strRef>
                </c:tx>
                <c:spPr>
                  <a:solidFill>
                    <a:schemeClr val="accent1"/>
                  </a:solidFill>
                  <a:ln>
                    <a:noFill/>
                  </a:ln>
                  <a:effectLst/>
                </c:spPr>
                <c:invertIfNegative val="0"/>
                <c:cat>
                  <c:strRef>
                    <c:extLst>
                      <c:ext uri="{02D57815-91ED-43cb-92C2-25804820EDAC}">
                        <c15:formulaRef>
                          <c15:sqref>'[4.05.22 QCRH Company Overview.xlsm]Asset Quality Detail Charts'!$D$5:$K$5</c15:sqref>
                        </c15:formulaRef>
                      </c:ext>
                    </c:extLst>
                    <c:strCache>
                      <c:ptCount val="8"/>
                      <c:pt idx="0">
                        <c:v>2017Y</c:v>
                      </c:pt>
                      <c:pt idx="1">
                        <c:v>2018Y</c:v>
                      </c:pt>
                      <c:pt idx="2">
                        <c:v>2019Y</c:v>
                      </c:pt>
                      <c:pt idx="3">
                        <c:v>2020Q4</c:v>
                      </c:pt>
                      <c:pt idx="4">
                        <c:v>2021Q1</c:v>
                      </c:pt>
                      <c:pt idx="5">
                        <c:v>2021Q2</c:v>
                      </c:pt>
                      <c:pt idx="6">
                        <c:v>2021Q3</c:v>
                      </c:pt>
                      <c:pt idx="7">
                        <c:v>2021Q4</c:v>
                      </c:pt>
                    </c:strCache>
                  </c:strRef>
                </c:cat>
                <c:val>
                  <c:numRef>
                    <c:extLst>
                      <c:ext uri="{02D57815-91ED-43cb-92C2-25804820EDAC}">
                        <c15:formulaRef>
                          <c15:sqref>'[4.05.22 QCRH Company Overview.xlsm]Asset Quality Detail Charts'!$E$6:$J$6</c15:sqref>
                        </c15:formulaRef>
                      </c:ext>
                    </c:extLst>
                    <c:numCache>
                      <c:formatCode>@</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8-3B58-4B30-86C4-A136C381F2EE}"/>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'[4.05.22 QCRH Company Overview.xlsm]Asset Quality Detail Charts'!$C$7</c15:sqref>
                        </c15:formulaRef>
                      </c:ext>
                    </c:extLst>
                    <c:strCache>
                      <c:ptCount val="1"/>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'[4.05.22 QCRH Company Overview.xlsm]Asset Quality Detail Charts'!$D$5:$K$5</c15:sqref>
                        </c15:formulaRef>
                      </c:ext>
                    </c:extLst>
                    <c:strCache>
                      <c:ptCount val="8"/>
                      <c:pt idx="0">
                        <c:v>2017Y</c:v>
                      </c:pt>
                      <c:pt idx="1">
                        <c:v>2018Y</c:v>
                      </c:pt>
                      <c:pt idx="2">
                        <c:v>2019Y</c:v>
                      </c:pt>
                      <c:pt idx="3">
                        <c:v>2020Q4</c:v>
                      </c:pt>
                      <c:pt idx="4">
                        <c:v>2021Q1</c:v>
                      </c:pt>
                      <c:pt idx="5">
                        <c:v>2021Q2</c:v>
                      </c:pt>
                      <c:pt idx="6">
                        <c:v>2021Q3</c:v>
                      </c:pt>
                      <c:pt idx="7">
                        <c:v>2021Q4</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Charts'!$E$7:$J$7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9-3B58-4B30-86C4-A136C381F2EE}"/>
                  </c:ext>
                </c:extLst>
              </c15:ser>
            </c15:filteredBarSeries>
          </c:ext>
        </c:extLst>
      </c:barChart>
      <c:lineChart>
        <c:grouping val="standard"/>
        <c:varyColors val="0"/>
        <c:ser>
          <c:idx val="2"/>
          <c:order val="2"/>
          <c:tx>
            <c:strRef>
              <c:f>'[4.05.22 QCRH Company Overview.xlsm]Asset Quality Detail Charts'!$C$8</c:f>
              <c:strCache>
                <c:ptCount val="1"/>
                <c:pt idx="0">
                  <c:v>NPAs/ Assets (%)</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'[4.05.22 QCRH Company Overview.xlsm]Asset Quality Detail Charts'!$D$5:$K$5</c:f>
              <c:strCache>
                <c:ptCount val="8"/>
                <c:pt idx="0">
                  <c:v>2017Y</c:v>
                </c:pt>
                <c:pt idx="1">
                  <c:v>2018Y</c:v>
                </c:pt>
                <c:pt idx="2">
                  <c:v>2019Y</c:v>
                </c:pt>
                <c:pt idx="3">
                  <c:v>2020Q4</c:v>
                </c:pt>
                <c:pt idx="4">
                  <c:v>2021Q1</c:v>
                </c:pt>
                <c:pt idx="5">
                  <c:v>2021Q2</c:v>
                </c:pt>
                <c:pt idx="6">
                  <c:v>2021Q3</c:v>
                </c:pt>
                <c:pt idx="7">
                  <c:v>2021Q4</c:v>
                </c:pt>
              </c:strCache>
            </c:strRef>
          </c:cat>
          <c:val>
            <c:numRef>
              <c:f>'[4.05.22 QCRH Company Overview.xlsm]Asset Quality Detail Charts'!$D$8:$K$8</c:f>
              <c:numCache>
                <c:formatCode>0.00</c:formatCode>
                <c:ptCount val="8"/>
                <c:pt idx="0" formatCode="#,##0.00">
                  <c:v>0.76</c:v>
                </c:pt>
                <c:pt idx="1">
                  <c:v>0.56000000000000005</c:v>
                </c:pt>
                <c:pt idx="2">
                  <c:v>0.26</c:v>
                </c:pt>
                <c:pt idx="3">
                  <c:v>0.21</c:v>
                </c:pt>
                <c:pt idx="4">
                  <c:v>0.27</c:v>
                </c:pt>
                <c:pt idx="5">
                  <c:v>0.18</c:v>
                </c:pt>
                <c:pt idx="6">
                  <c:v>0.12</c:v>
                </c:pt>
                <c:pt idx="7" formatCode="#,##0.00">
                  <c:v>0.05</c:v>
                </c:pt>
              </c:numCache>
            </c:numRef>
          </c:val>
          <c:smooth val="0"/>
          <c:extLst>
            <c:ext xmlns:c16="http://schemas.microsoft.com/office/drawing/2014/chart" uri="{C3380CC4-5D6E-409C-BE32-E72D297353CC}">
              <c16:uniqueId val="{00000007-3B58-4B30-86C4-A136C381F2EE}"/>
            </c:ext>
          </c:extLst>
        </c:ser>
        <c:dLbls>
          <c:showLegendKey val="0"/>
          <c:showVal val="0"/>
          <c:showCatName val="0"/>
          <c:showSerName val="0"/>
          <c:showPercent val="0"/>
          <c:showBubbleSize val="0"/>
        </c:dLbls>
        <c:marker val="1"/>
        <c:smooth val="0"/>
        <c:axId val="1014536200"/>
        <c:axId val="966761584"/>
      </c:lineChart>
      <c:catAx>
        <c:axId val="96347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Cambria" panose="02040503050406030204" pitchFamily="18" charset="0"/>
                <a:ea typeface="+mn-ea"/>
                <a:cs typeface="+mn-cs"/>
              </a:defRPr>
            </a:pPr>
            <a:endParaRPr lang="en-US"/>
          </a:p>
        </c:txPr>
        <c:crossAx val="963473256"/>
        <c:crosses val="autoZero"/>
        <c:auto val="1"/>
        <c:lblAlgn val="ctr"/>
        <c:lblOffset val="100"/>
        <c:noMultiLvlLbl val="0"/>
      </c:catAx>
      <c:valAx>
        <c:axId val="963473256"/>
        <c:scaling>
          <c:orientation val="minMax"/>
          <c:max val="30000"/>
          <c:min val="0"/>
        </c:scaling>
        <c:delete val="0"/>
        <c:axPos val="l"/>
        <c:numFmt formatCode="#,##0"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963472272"/>
        <c:crosses val="autoZero"/>
        <c:crossBetween val="between"/>
        <c:majorUnit val="10000"/>
      </c:valAx>
      <c:valAx>
        <c:axId val="966761584"/>
        <c:scaling>
          <c:orientation val="minMax"/>
        </c:scaling>
        <c:delete val="0"/>
        <c:axPos val="r"/>
        <c:numFmt formatCode="0.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1014536200"/>
        <c:crosses val="max"/>
        <c:crossBetween val="between"/>
        <c:majorUnit val="0.4"/>
      </c:valAx>
      <c:catAx>
        <c:axId val="1014536200"/>
        <c:scaling>
          <c:orientation val="minMax"/>
        </c:scaling>
        <c:delete val="1"/>
        <c:axPos val="b"/>
        <c:numFmt formatCode="General" sourceLinked="1"/>
        <c:majorTickMark val="out"/>
        <c:minorTickMark val="none"/>
        <c:tickLblPos val="nextTo"/>
        <c:crossAx val="966761584"/>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latin typeface="Cambria" panose="02040503050406030204" pitchFamily="18"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0"/>
          <c:order val="10"/>
          <c:tx>
            <c:strRef>
              <c:f>'[4.05.22 QCRH Company Overview.xlsm]Asset Quality Detail Charts'!$C$19</c:f>
              <c:strCache>
                <c:ptCount val="1"/>
                <c:pt idx="0">
                  <c:v>Total Loans</c:v>
                </c:pt>
              </c:strCache>
            </c:strRef>
          </c:tx>
          <c:spPr>
            <a:solidFill>
              <a:schemeClr val="accent5">
                <a:lumMod val="60000"/>
              </a:schemeClr>
            </a:solidFill>
            <a:ln>
              <a:noFill/>
            </a:ln>
            <a:effectLst/>
          </c:spPr>
          <c:invertIfNegative val="0"/>
          <c:cat>
            <c:strRef>
              <c:f>'[4.05.22 QCRH Company Overview.xlsm]Asset Quality Detail Charts'!$E$5:$K$5</c:f>
              <c:strCache>
                <c:ptCount val="7"/>
                <c:pt idx="0">
                  <c:v>2018Y</c:v>
                </c:pt>
                <c:pt idx="1">
                  <c:v>2019Y</c:v>
                </c:pt>
                <c:pt idx="2">
                  <c:v>2020Q4</c:v>
                </c:pt>
                <c:pt idx="3">
                  <c:v>2021Q1</c:v>
                </c:pt>
                <c:pt idx="4">
                  <c:v>2021Q2</c:v>
                </c:pt>
                <c:pt idx="5">
                  <c:v>2021Q3</c:v>
                </c:pt>
                <c:pt idx="6">
                  <c:v>2021Q4</c:v>
                </c:pt>
              </c:strCache>
            </c:strRef>
          </c:cat>
          <c:val>
            <c:numRef>
              <c:f>'[4.05.22 QCRH Company Overview.xlsm]Asset Quality Detail Charts'!$E$19:$K$19</c:f>
              <c:numCache>
                <c:formatCode>"$"#,##0</c:formatCode>
                <c:ptCount val="7"/>
                <c:pt idx="0">
                  <c:v>3732754</c:v>
                </c:pt>
                <c:pt idx="1">
                  <c:v>3690205</c:v>
                </c:pt>
                <c:pt idx="2">
                  <c:v>4251128</c:v>
                </c:pt>
                <c:pt idx="3">
                  <c:v>4361051</c:v>
                </c:pt>
                <c:pt idx="4">
                  <c:v>4417705</c:v>
                </c:pt>
                <c:pt idx="5">
                  <c:v>4599730</c:v>
                </c:pt>
                <c:pt idx="6" formatCode="#,##0">
                  <c:v>4680133</c:v>
                </c:pt>
              </c:numCache>
            </c:numRef>
          </c:val>
          <c:extLst>
            <c:ext xmlns:c16="http://schemas.microsoft.com/office/drawing/2014/chart" uri="{C3380CC4-5D6E-409C-BE32-E72D297353CC}">
              <c16:uniqueId val="{00000000-58D9-4892-849F-927183F21813}"/>
            </c:ext>
          </c:extLst>
        </c:ser>
        <c:dLbls>
          <c:showLegendKey val="0"/>
          <c:showVal val="0"/>
          <c:showCatName val="0"/>
          <c:showSerName val="0"/>
          <c:showPercent val="0"/>
          <c:showBubbleSize val="0"/>
        </c:dLbls>
        <c:gapWidth val="150"/>
        <c:axId val="963472272"/>
        <c:axId val="963473256"/>
        <c:extLst>
          <c:ext xmlns:c15="http://schemas.microsoft.com/office/drawing/2012/chart" uri="{02D57815-91ED-43cb-92C2-25804820EDAC}">
            <c15:filteredBarSeries>
              <c15:ser>
                <c:idx val="0"/>
                <c:order val="0"/>
                <c:tx>
                  <c:strRef>
                    <c:extLst>
                      <c:ext uri="{02D57815-91ED-43cb-92C2-25804820EDAC}">
                        <c15:formulaRef>
                          <c15:sqref>'[4.05.22 QCRH Company Overview.xlsm]Asset Quality Detail Charts'!$C$6</c15:sqref>
                        </c15:formulaRef>
                      </c:ext>
                    </c:extLst>
                    <c:strCache>
                      <c:ptCount val="1"/>
                    </c:strCache>
                  </c:strRef>
                </c:tx>
                <c:spPr>
                  <a:solidFill>
                    <a:schemeClr val="accent1"/>
                  </a:solidFill>
                  <a:ln>
                    <a:noFill/>
                  </a:ln>
                  <a:effectLst/>
                </c:spPr>
                <c:invertIfNegative val="0"/>
                <c:cat>
                  <c:strRef>
                    <c:extLst>
                      <c:ext uri="{02D57815-91ED-43cb-92C2-25804820EDAC}">
                        <c15:formulaRef>
                          <c15:sqref>'[4.05.22 QCRH Company Overview.xlsm]Asset Quality Detail Charts'!$E$5:$K$5</c15:sqref>
                        </c15:formulaRef>
                      </c:ext>
                    </c:extLst>
                    <c:strCache>
                      <c:ptCount val="7"/>
                      <c:pt idx="0">
                        <c:v>2018Y</c:v>
                      </c:pt>
                      <c:pt idx="1">
                        <c:v>2019Y</c:v>
                      </c:pt>
                      <c:pt idx="2">
                        <c:v>2020Q4</c:v>
                      </c:pt>
                      <c:pt idx="3">
                        <c:v>2021Q1</c:v>
                      </c:pt>
                      <c:pt idx="4">
                        <c:v>2021Q2</c:v>
                      </c:pt>
                      <c:pt idx="5">
                        <c:v>2021Q3</c:v>
                      </c:pt>
                      <c:pt idx="6">
                        <c:v>2021Q4</c:v>
                      </c:pt>
                    </c:strCache>
                  </c:strRef>
                </c:cat>
                <c:val>
                  <c:numRef>
                    <c:extLst>
                      <c:ext uri="{02D57815-91ED-43cb-92C2-25804820EDAC}">
                        <c15:formulaRef>
                          <c15:sqref>'[4.05.22 QCRH Company Overview.xlsm]Asset Quality Detail Charts'!$E$6:$J$6</c15:sqref>
                        </c15:formulaRef>
                      </c:ext>
                    </c:extLst>
                    <c:numCache>
                      <c:formatCode>@</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2-58D9-4892-849F-927183F21813}"/>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'[4.05.22 QCRH Company Overview.xlsm]Asset Quality Detail Charts'!$C$7</c15:sqref>
                        </c15:formulaRef>
                      </c:ext>
                    </c:extLst>
                    <c:strCache>
                      <c:ptCount val="1"/>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'[4.05.22 QCRH Company Overview.xlsm]Asset Quality Detail Charts'!$E$5:$K$5</c15:sqref>
                        </c15:formulaRef>
                      </c:ext>
                    </c:extLst>
                    <c:strCache>
                      <c:ptCount val="7"/>
                      <c:pt idx="0">
                        <c:v>2018Y</c:v>
                      </c:pt>
                      <c:pt idx="1">
                        <c:v>2019Y</c:v>
                      </c:pt>
                      <c:pt idx="2">
                        <c:v>2020Q4</c:v>
                      </c:pt>
                      <c:pt idx="3">
                        <c:v>2021Q1</c:v>
                      </c:pt>
                      <c:pt idx="4">
                        <c:v>2021Q2</c:v>
                      </c:pt>
                      <c:pt idx="5">
                        <c:v>2021Q3</c:v>
                      </c:pt>
                      <c:pt idx="6">
                        <c:v>2021Q4</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Charts'!$E$7:$J$7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3-58D9-4892-849F-927183F21813}"/>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'[4.05.22 QCRH Company Overview.xlsm]Asset Quality Detail Charts'!$C$9</c15:sqref>
                        </c15:formulaRef>
                      </c:ext>
                    </c:extLst>
                    <c:strCache>
                      <c:ptCount val="1"/>
                      <c:pt idx="0">
                        <c:v>Nonaccrual Loans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'[4.05.22 QCRH Company Overview.xlsm]Asset Quality Detail Charts'!$E$5:$K$5</c15:sqref>
                        </c15:formulaRef>
                      </c:ext>
                    </c:extLst>
                    <c:strCache>
                      <c:ptCount val="7"/>
                      <c:pt idx="0">
                        <c:v>2018Y</c:v>
                      </c:pt>
                      <c:pt idx="1">
                        <c:v>2019Y</c:v>
                      </c:pt>
                      <c:pt idx="2">
                        <c:v>2020Q4</c:v>
                      </c:pt>
                      <c:pt idx="3">
                        <c:v>2021Q1</c:v>
                      </c:pt>
                      <c:pt idx="4">
                        <c:v>2021Q2</c:v>
                      </c:pt>
                      <c:pt idx="5">
                        <c:v>2021Q3</c:v>
                      </c:pt>
                      <c:pt idx="6">
                        <c:v>2021Q4</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Charts'!$E$9:$J$9</c15:sqref>
                        </c15:formulaRef>
                      </c:ext>
                    </c:extLst>
                    <c:numCache>
                      <c:formatCode>#,##0</c:formatCode>
                      <c:ptCount val="6"/>
                      <c:pt idx="0">
                        <c:v>12984</c:v>
                      </c:pt>
                      <c:pt idx="1">
                        <c:v>7787</c:v>
                      </c:pt>
                      <c:pt idx="2">
                        <c:v>10166</c:v>
                      </c:pt>
                      <c:pt idx="3">
                        <c:v>13823</c:v>
                      </c:pt>
                      <c:pt idx="4">
                        <c:v>8191</c:v>
                      </c:pt>
                      <c:pt idx="5">
                        <c:v>6769</c:v>
                      </c:pt>
                    </c:numCache>
                  </c:numRef>
                </c:val>
                <c:extLst xmlns:c15="http://schemas.microsoft.com/office/drawing/2012/chart">
                  <c:ext xmlns:c16="http://schemas.microsoft.com/office/drawing/2014/chart" uri="{C3380CC4-5D6E-409C-BE32-E72D297353CC}">
                    <c16:uniqueId val="{00000005-58D9-4892-849F-927183F21813}"/>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'[4.05.22 QCRH Company Overview.xlsm]Asset Quality Detail Charts'!$C$10</c15:sqref>
                        </c15:formulaRef>
                      </c:ext>
                    </c:extLst>
                    <c:strCache>
                      <c:ptCount val="1"/>
                      <c:pt idx="0">
                        <c:v>Restructured Loans</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'[4.05.22 QCRH Company Overview.xlsm]Asset Quality Detail Charts'!$E$5:$K$5</c15:sqref>
                        </c15:formulaRef>
                      </c:ext>
                    </c:extLst>
                    <c:strCache>
                      <c:ptCount val="7"/>
                      <c:pt idx="0">
                        <c:v>2018Y</c:v>
                      </c:pt>
                      <c:pt idx="1">
                        <c:v>2019Y</c:v>
                      </c:pt>
                      <c:pt idx="2">
                        <c:v>2020Q4</c:v>
                      </c:pt>
                      <c:pt idx="3">
                        <c:v>2021Q1</c:v>
                      </c:pt>
                      <c:pt idx="4">
                        <c:v>2021Q2</c:v>
                      </c:pt>
                      <c:pt idx="5">
                        <c:v>2021Q3</c:v>
                      </c:pt>
                      <c:pt idx="6">
                        <c:v>2021Q4</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Charts'!$E$10:$J$10</c15:sqref>
                        </c15:formulaRef>
                      </c:ext>
                    </c:extLst>
                    <c:numCache>
                      <c:formatCode>#,##0</c:formatCode>
                      <c:ptCount val="6"/>
                      <c:pt idx="0">
                        <c:v>4043</c:v>
                      </c:pt>
                      <c:pt idx="1">
                        <c:v>646</c:v>
                      </c:pt>
                      <c:pt idx="2">
                        <c:v>1443</c:v>
                      </c:pt>
                      <c:pt idx="3">
                        <c:v>1389</c:v>
                      </c:pt>
                      <c:pt idx="4">
                        <c:v>436</c:v>
                      </c:pt>
                      <c:pt idx="5">
                        <c:v>440</c:v>
                      </c:pt>
                    </c:numCache>
                  </c:numRef>
                </c:val>
                <c:extLst xmlns:c15="http://schemas.microsoft.com/office/drawing/2012/chart">
                  <c:ext xmlns:c16="http://schemas.microsoft.com/office/drawing/2014/chart" uri="{C3380CC4-5D6E-409C-BE32-E72D297353CC}">
                    <c16:uniqueId val="{00000006-58D9-4892-849F-927183F21813}"/>
                  </c:ext>
                </c:extLst>
              </c15:ser>
            </c15:filteredBarSeries>
          </c:ext>
        </c:extLst>
      </c:barChart>
      <c:lineChart>
        <c:grouping val="standard"/>
        <c:varyColors val="0"/>
        <c:ser>
          <c:idx val="12"/>
          <c:order val="12"/>
          <c:tx>
            <c:strRef>
              <c:f>'[4.05.22 QCRH Company Overview.xlsm]Asset Quality Detail Charts'!$C$21</c:f>
              <c:strCache>
                <c:ptCount val="1"/>
                <c:pt idx="0">
                  <c:v>Loan Loss Reserves/ Gross Loans (%)</c:v>
                </c:pt>
              </c:strCache>
            </c:strRef>
          </c:tx>
          <c:spPr>
            <a:ln w="28575" cap="rnd">
              <a:solidFill>
                <a:schemeClr val="accent1">
                  <a:lumMod val="80000"/>
                  <a:lumOff val="20000"/>
                </a:schemeClr>
              </a:solidFill>
              <a:round/>
            </a:ln>
            <a:effectLst/>
          </c:spPr>
          <c:marker>
            <c:symbol val="none"/>
          </c:marker>
          <c:dLbls>
            <c:dLbl>
              <c:idx val="5"/>
              <c:layout>
                <c:manualLayout>
                  <c:x val="-6.6146735990756794E-2"/>
                  <c:y val="-0.1261097222458424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8D9-4892-849F-927183F21813}"/>
                </c:ext>
              </c:extLst>
            </c:dLbl>
            <c:dLbl>
              <c:idx val="6"/>
              <c:layout>
                <c:manualLayout>
                  <c:x val="-5.4592720970537259E-2"/>
                  <c:y val="-0.159707034460865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8D9-4892-849F-927183F218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'[4.05.22 QCRH Company Overview.xlsm]Asset Quality Detail Charts'!$E$5:$J$5</c:f>
              <c:strCache>
                <c:ptCount val="6"/>
                <c:pt idx="0">
                  <c:v>2018Y</c:v>
                </c:pt>
                <c:pt idx="1">
                  <c:v>2019Y</c:v>
                </c:pt>
                <c:pt idx="2">
                  <c:v>2020Q4</c:v>
                </c:pt>
                <c:pt idx="3">
                  <c:v>2021Q1</c:v>
                </c:pt>
                <c:pt idx="4">
                  <c:v>2021Q2</c:v>
                </c:pt>
                <c:pt idx="5">
                  <c:v>2021Q3</c:v>
                </c:pt>
              </c:strCache>
            </c:strRef>
          </c:cat>
          <c:val>
            <c:numRef>
              <c:f>'[4.05.22 QCRH Company Overview.xlsm]Asset Quality Detail Charts'!$E$21:$K$21</c:f>
              <c:numCache>
                <c:formatCode>0.00</c:formatCode>
                <c:ptCount val="7"/>
                <c:pt idx="0">
                  <c:v>1.07</c:v>
                </c:pt>
                <c:pt idx="1">
                  <c:v>0.98</c:v>
                </c:pt>
                <c:pt idx="2">
                  <c:v>1.98</c:v>
                </c:pt>
                <c:pt idx="3">
                  <c:v>1.88</c:v>
                </c:pt>
                <c:pt idx="4">
                  <c:v>1.79</c:v>
                </c:pt>
                <c:pt idx="5">
                  <c:v>1.75</c:v>
                </c:pt>
                <c:pt idx="6" formatCode="#,##0.00">
                  <c:v>1.68</c:v>
                </c:pt>
              </c:numCache>
            </c:numRef>
          </c:val>
          <c:smooth val="0"/>
          <c:extLst>
            <c:ext xmlns:c16="http://schemas.microsoft.com/office/drawing/2014/chart" uri="{C3380CC4-5D6E-409C-BE32-E72D297353CC}">
              <c16:uniqueId val="{00000001-58D9-4892-849F-927183F21813}"/>
            </c:ext>
          </c:extLst>
        </c:ser>
        <c:dLbls>
          <c:showLegendKey val="0"/>
          <c:showVal val="0"/>
          <c:showCatName val="0"/>
          <c:showSerName val="0"/>
          <c:showPercent val="0"/>
          <c:showBubbleSize val="0"/>
        </c:dLbls>
        <c:marker val="1"/>
        <c:smooth val="0"/>
        <c:axId val="1014536200"/>
        <c:axId val="966761584"/>
        <c:extLst>
          <c:ext xmlns:c15="http://schemas.microsoft.com/office/drawing/2012/chart" uri="{02D57815-91ED-43cb-92C2-25804820EDAC}">
            <c15:filteredLineSeries>
              <c15:ser>
                <c:idx val="2"/>
                <c:order val="2"/>
                <c:tx>
                  <c:strRef>
                    <c:extLst>
                      <c:ext uri="{02D57815-91ED-43cb-92C2-25804820EDAC}">
                        <c15:formulaRef>
                          <c15:sqref>'[4.05.22 QCRH Company Overview.xlsm]Asset Quality Detail Charts'!$C$8</c15:sqref>
                        </c15:formulaRef>
                      </c:ext>
                    </c:extLst>
                    <c:strCache>
                      <c:ptCount val="1"/>
                      <c:pt idx="0">
                        <c:v>NPAs/ Assets (%)</c:v>
                      </c:pt>
                    </c:strCache>
                  </c:strRef>
                </c:tx>
                <c:spPr>
                  <a:ln w="28575" cap="rnd">
                    <a:solidFill>
                      <a:schemeClr val="accent3"/>
                    </a:solidFill>
                    <a:round/>
                  </a:ln>
                  <a:effectLst/>
                </c:spPr>
                <c:marker>
                  <c:symbol val="none"/>
                </c:marker>
                <c:cat>
                  <c:strRef>
                    <c:extLst>
                      <c:ex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c:ext uri="{02D57815-91ED-43cb-92C2-25804820EDAC}">
                        <c15:formulaRef>
                          <c15:sqref>'[4.05.22 QCRH Company Overview.xlsm]Asset Quality Detail Charts'!$E$8:$J$8</c15:sqref>
                        </c15:formulaRef>
                      </c:ext>
                    </c:extLst>
                    <c:numCache>
                      <c:formatCode>0.00</c:formatCode>
                      <c:ptCount val="6"/>
                      <c:pt idx="0">
                        <c:v>0.56000000000000005</c:v>
                      </c:pt>
                      <c:pt idx="1">
                        <c:v>0.26</c:v>
                      </c:pt>
                      <c:pt idx="2">
                        <c:v>0.21</c:v>
                      </c:pt>
                      <c:pt idx="3">
                        <c:v>0.27</c:v>
                      </c:pt>
                      <c:pt idx="4">
                        <c:v>0.18</c:v>
                      </c:pt>
                      <c:pt idx="5">
                        <c:v>0.12</c:v>
                      </c:pt>
                    </c:numCache>
                  </c:numRef>
                </c:val>
                <c:smooth val="0"/>
                <c:extLst>
                  <c:ext xmlns:c16="http://schemas.microsoft.com/office/drawing/2014/chart" uri="{C3380CC4-5D6E-409C-BE32-E72D297353CC}">
                    <c16:uniqueId val="{00000004-58D9-4892-849F-927183F21813}"/>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'[4.05.22 QCRH Company Overview.xlsm]Asset Quality Detail Charts'!$C$11</c15:sqref>
                        </c15:formulaRef>
                      </c:ext>
                    </c:extLst>
                    <c:strCache>
                      <c:ptCount val="1"/>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Charts'!$E$11:$J$11</c15:sqref>
                        </c15:formulaRef>
                      </c:ext>
                    </c:extLst>
                    <c:numCache>
                      <c:formatCode>General</c:formatCode>
                      <c:ptCount val="6"/>
                    </c:numCache>
                  </c:numRef>
                </c:val>
                <c:smooth val="0"/>
                <c:extLst xmlns:c15="http://schemas.microsoft.com/office/drawing/2012/chart">
                  <c:ext xmlns:c16="http://schemas.microsoft.com/office/drawing/2014/chart" uri="{C3380CC4-5D6E-409C-BE32-E72D297353CC}">
                    <c16:uniqueId val="{00000007-58D9-4892-849F-927183F21813}"/>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'[4.05.22 QCRH Company Overview.xlsm]Asset Quality Detail Charts'!$C$14</c15:sqref>
                        </c15:formulaRef>
                      </c:ext>
                    </c:extLst>
                    <c:strCache>
                      <c:ptCount val="1"/>
                      <c:pt idx="0">
                        <c:v>Tier 1 Capital Ratio (%)</c:v>
                      </c:pt>
                    </c:strCache>
                  </c:strRef>
                </c:tx>
                <c:spPr>
                  <a:ln w="28575" cap="rnd">
                    <a:solidFill>
                      <a:schemeClr val="accent1">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Charts'!$E$14:$J$14</c15:sqref>
                        </c15:formulaRef>
                      </c:ext>
                    </c:extLst>
                    <c:numCache>
                      <c:formatCode>#,##0.00</c:formatCode>
                      <c:ptCount val="6"/>
                      <c:pt idx="0">
                        <c:v>9.77</c:v>
                      </c:pt>
                      <c:pt idx="1">
                        <c:v>11.04</c:v>
                      </c:pt>
                      <c:pt idx="2">
                        <c:v>11.34</c:v>
                      </c:pt>
                      <c:pt idx="3">
                        <c:v>11.31</c:v>
                      </c:pt>
                      <c:pt idx="4">
                        <c:v>11.26</c:v>
                      </c:pt>
                      <c:pt idx="5">
                        <c:v>11.26</c:v>
                      </c:pt>
                    </c:numCache>
                  </c:numRef>
                </c:val>
                <c:smooth val="0"/>
                <c:extLst xmlns:c15="http://schemas.microsoft.com/office/drawing/2012/chart">
                  <c:ext xmlns:c16="http://schemas.microsoft.com/office/drawing/2014/chart" uri="{C3380CC4-5D6E-409C-BE32-E72D297353CC}">
                    <c16:uniqueId val="{00000008-58D9-4892-849F-927183F21813}"/>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'[4.05.22 QCRH Company Overview.xlsm]Asset Quality Detail Charts'!$C$15</c15:sqref>
                        </c15:formulaRef>
                      </c:ext>
                    </c:extLst>
                    <c:strCache>
                      <c:ptCount val="1"/>
                      <c:pt idx="0">
                        <c:v>Total Capital Ratio (%)</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Charts'!$E$15:$J$15</c15:sqref>
                        </c15:formulaRef>
                      </c:ext>
                    </c:extLst>
                    <c:numCache>
                      <c:formatCode>#,##0.00</c:formatCode>
                      <c:ptCount val="6"/>
                      <c:pt idx="0">
                        <c:v>10.69</c:v>
                      </c:pt>
                      <c:pt idx="1">
                        <c:v>13.33</c:v>
                      </c:pt>
                      <c:pt idx="2">
                        <c:v>14.95</c:v>
                      </c:pt>
                      <c:pt idx="3">
                        <c:v>14.85</c:v>
                      </c:pt>
                      <c:pt idx="4">
                        <c:v>14.72</c:v>
                      </c:pt>
                      <c:pt idx="5">
                        <c:v>14.64</c:v>
                      </c:pt>
                    </c:numCache>
                  </c:numRef>
                </c:val>
                <c:smooth val="0"/>
                <c:extLst xmlns:c15="http://schemas.microsoft.com/office/drawing/2012/chart">
                  <c:ext xmlns:c16="http://schemas.microsoft.com/office/drawing/2014/chart" uri="{C3380CC4-5D6E-409C-BE32-E72D297353CC}">
                    <c16:uniqueId val="{00000009-58D9-4892-849F-927183F21813}"/>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'[4.05.22 QCRH Company Overview.xlsm]Asset Quality Detail Charts'!$C$17</c15:sqref>
                        </c15:formulaRef>
                      </c:ext>
                    </c:extLst>
                    <c:strCache>
                      <c:ptCount val="1"/>
                    </c:strCache>
                  </c:strRef>
                </c:tx>
                <c:spPr>
                  <a:ln w="28575" cap="rnd">
                    <a:solidFill>
                      <a:schemeClr val="accent3">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Charts'!$E$17:$J$17</c15:sqref>
                        </c15:formulaRef>
                      </c:ext>
                    </c:extLst>
                    <c:numCache>
                      <c:formatCode>#,##0</c:formatCode>
                      <c:ptCount val="6"/>
                      <c:pt idx="0">
                        <c:v>18306</c:v>
                      </c:pt>
                      <c:pt idx="1">
                        <c:v>8548</c:v>
                      </c:pt>
                      <c:pt idx="2">
                        <c:v>11668</c:v>
                      </c:pt>
                      <c:pt idx="3">
                        <c:v>15252</c:v>
                      </c:pt>
                      <c:pt idx="4">
                        <c:v>8666</c:v>
                      </c:pt>
                      <c:pt idx="5">
                        <c:v>7248</c:v>
                      </c:pt>
                    </c:numCache>
                  </c:numRef>
                </c:val>
                <c:smooth val="0"/>
                <c:extLst xmlns:c15="http://schemas.microsoft.com/office/drawing/2012/chart">
                  <c:ext xmlns:c16="http://schemas.microsoft.com/office/drawing/2014/chart" uri="{C3380CC4-5D6E-409C-BE32-E72D297353CC}">
                    <c16:uniqueId val="{0000000A-58D9-4892-849F-927183F21813}"/>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'[4.05.22 QCRH Company Overview.xlsm]Asset Quality Detail Charts'!$C$18</c15:sqref>
                        </c15:formulaRef>
                      </c:ext>
                    </c:extLst>
                    <c:strCache>
                      <c:ptCount val="1"/>
                    </c:strCache>
                  </c:strRef>
                </c:tx>
                <c:spPr>
                  <a:ln w="28575" cap="rnd">
                    <a:solidFill>
                      <a:schemeClr val="accent4">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Charts'!$E$18:$J$18</c15:sqref>
                        </c15:formulaRef>
                      </c:ext>
                    </c:extLst>
                    <c:numCache>
                      <c:formatCode>#,##0</c:formatCode>
                      <c:ptCount val="6"/>
                      <c:pt idx="0">
                        <c:v>27684</c:v>
                      </c:pt>
                      <c:pt idx="1">
                        <c:v>12677</c:v>
                      </c:pt>
                      <c:pt idx="2">
                        <c:v>11688</c:v>
                      </c:pt>
                      <c:pt idx="3">
                        <c:v>15425</c:v>
                      </c:pt>
                      <c:pt idx="4">
                        <c:v>10486</c:v>
                      </c:pt>
                      <c:pt idx="5">
                        <c:v>7248</c:v>
                      </c:pt>
                    </c:numCache>
                  </c:numRef>
                </c:val>
                <c:smooth val="0"/>
                <c:extLst xmlns:c15="http://schemas.microsoft.com/office/drawing/2012/chart">
                  <c:ext xmlns:c16="http://schemas.microsoft.com/office/drawing/2014/chart" uri="{C3380CC4-5D6E-409C-BE32-E72D297353CC}">
                    <c16:uniqueId val="{0000000B-58D9-4892-849F-927183F21813}"/>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'[4.05.22 QCRH Company Overview.xlsm]Asset Quality Detail Charts'!$C$20</c15:sqref>
                        </c15:formulaRef>
                      </c:ext>
                    </c:extLst>
                    <c:strCache>
                      <c:ptCount val="1"/>
                    </c:strCache>
                  </c:strRef>
                </c:tx>
                <c:spPr>
                  <a:ln w="28575" cap="rnd">
                    <a:solidFill>
                      <a:schemeClr val="accent6">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Charts'!$E$20:$J$20</c15:sqref>
                        </c15:formulaRef>
                      </c:ext>
                    </c:extLst>
                    <c:numCache>
                      <c:formatCode>0.0%</c:formatCode>
                      <c:ptCount val="6"/>
                      <c:pt idx="0">
                        <c:v>6.8266</c:v>
                      </c:pt>
                      <c:pt idx="1">
                        <c:v>2.6362000000000001</c:v>
                      </c:pt>
                      <c:pt idx="2">
                        <c:v>1.9723999999999999</c:v>
                      </c:pt>
                      <c:pt idx="3">
                        <c:v>2.5470000000000002</c:v>
                      </c:pt>
                      <c:pt idx="4">
                        <c:v>1.6869000000000001</c:v>
                      </c:pt>
                      <c:pt idx="5">
                        <c:v>1.1234999999999999</c:v>
                      </c:pt>
                    </c:numCache>
                  </c:numRef>
                </c:val>
                <c:smooth val="0"/>
                <c:extLst xmlns:c15="http://schemas.microsoft.com/office/drawing/2012/chart">
                  <c:ext xmlns:c16="http://schemas.microsoft.com/office/drawing/2014/chart" uri="{C3380CC4-5D6E-409C-BE32-E72D297353CC}">
                    <c16:uniqueId val="{0000000C-58D9-4892-849F-927183F21813}"/>
                  </c:ext>
                </c:extLst>
              </c15:ser>
            </c15:filteredLineSeries>
            <c15:filteredLineSeries>
              <c15:ser>
                <c:idx val="13"/>
                <c:order val="13"/>
                <c:tx>
                  <c:strRef>
                    <c:extLst xmlns:c15="http://schemas.microsoft.com/office/drawing/2012/chart">
                      <c:ext xmlns:c15="http://schemas.microsoft.com/office/drawing/2012/chart" uri="{02D57815-91ED-43cb-92C2-25804820EDAC}">
                        <c15:formulaRef>
                          <c15:sqref>'[4.05.22 QCRH Company Overview.xlsm]Asset Quality Detail Charts'!$C$22</c15:sqref>
                        </c15:formulaRef>
                      </c:ext>
                    </c:extLst>
                    <c:strCache>
                      <c:ptCount val="1"/>
                    </c:strCache>
                  </c:strRef>
                </c:tx>
                <c:spPr>
                  <a:ln w="28575" cap="rnd">
                    <a:solidFill>
                      <a:schemeClr val="accent2">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'[4.05.22 QCRH Company Overview.xlsm]Asset Quality Detail Charts'!$E$5:$J$5</c15:sqref>
                        </c15:formulaRef>
                      </c:ext>
                    </c:extLst>
                    <c:strCache>
                      <c:ptCount val="6"/>
                      <c:pt idx="0">
                        <c:v>2018Y</c:v>
                      </c:pt>
                      <c:pt idx="1">
                        <c:v>2019Y</c:v>
                      </c:pt>
                      <c:pt idx="2">
                        <c:v>2020Q4</c:v>
                      </c:pt>
                      <c:pt idx="3">
                        <c:v>2021Q1</c:v>
                      </c:pt>
                      <c:pt idx="4">
                        <c:v>2021Q2</c:v>
                      </c:pt>
                      <c:pt idx="5">
                        <c:v>2021Q3</c:v>
                      </c:pt>
                    </c:strCache>
                  </c:strRef>
                </c:cat>
                <c:val>
                  <c:numRef>
                    <c:extLst xmlns:c15="http://schemas.microsoft.com/office/drawing/2012/chart">
                      <c:ext xmlns:c15="http://schemas.microsoft.com/office/drawing/2012/chart" uri="{02D57815-91ED-43cb-92C2-25804820EDAC}">
                        <c15:formulaRef>
                          <c15:sqref>'[4.05.22 QCRH Company Overview.xlsm]Asset Quality Detail Charts'!$E$22:$J$22</c15:sqref>
                        </c15:formulaRef>
                      </c:ext>
                    </c:extLst>
                    <c:numCache>
                      <c:formatCode>"$"#,##0.0</c:formatCode>
                      <c:ptCount val="6"/>
                      <c:pt idx="0">
                        <c:v>9378</c:v>
                      </c:pt>
                      <c:pt idx="1">
                        <c:v>4129</c:v>
                      </c:pt>
                      <c:pt idx="2">
                        <c:v>20</c:v>
                      </c:pt>
                      <c:pt idx="3">
                        <c:v>173</c:v>
                      </c:pt>
                      <c:pt idx="4">
                        <c:v>1820</c:v>
                      </c:pt>
                      <c:pt idx="5">
                        <c:v>0</c:v>
                      </c:pt>
                    </c:numCache>
                  </c:numRef>
                </c:val>
                <c:smooth val="0"/>
                <c:extLst xmlns:c15="http://schemas.microsoft.com/office/drawing/2012/chart">
                  <c:ext xmlns:c16="http://schemas.microsoft.com/office/drawing/2014/chart" uri="{C3380CC4-5D6E-409C-BE32-E72D297353CC}">
                    <c16:uniqueId val="{0000000D-58D9-4892-849F-927183F21813}"/>
                  </c:ext>
                </c:extLst>
              </c15:ser>
            </c15:filteredLineSeries>
          </c:ext>
        </c:extLst>
      </c:lineChart>
      <c:catAx>
        <c:axId val="96347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963473256"/>
        <c:crosses val="autoZero"/>
        <c:auto val="1"/>
        <c:lblAlgn val="ctr"/>
        <c:lblOffset val="100"/>
        <c:noMultiLvlLbl val="0"/>
      </c:catAx>
      <c:valAx>
        <c:axId val="963473256"/>
        <c:scaling>
          <c:orientation val="minMax"/>
          <c:min val="3000000"/>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963472272"/>
        <c:crosses val="autoZero"/>
        <c:crossBetween val="between"/>
        <c:majorUnit val="400000"/>
      </c:valAx>
      <c:valAx>
        <c:axId val="966761584"/>
        <c:scaling>
          <c:orientation val="minMax"/>
        </c:scaling>
        <c:delete val="0"/>
        <c:axPos val="r"/>
        <c:numFmt formatCode="0.00&quot;%&quot;"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crossAx val="1014536200"/>
        <c:crosses val="max"/>
        <c:crossBetween val="between"/>
      </c:valAx>
      <c:catAx>
        <c:axId val="1014536200"/>
        <c:scaling>
          <c:orientation val="minMax"/>
        </c:scaling>
        <c:delete val="1"/>
        <c:axPos val="b"/>
        <c:numFmt formatCode="General" sourceLinked="1"/>
        <c:majorTickMark val="out"/>
        <c:minorTickMark val="none"/>
        <c:tickLblPos val="nextTo"/>
        <c:crossAx val="9667615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latin typeface="Cambria" panose="02040503050406030204" pitchFamily="18"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QCRH P/TBV Chart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5">
                  <a:lumMod val="50000"/>
                </a:schemeClr>
              </a:solidFill>
              <a:round/>
            </a:ln>
            <a:effectLst/>
          </c:spPr>
          <c:marker>
            <c:symbol val="none"/>
          </c:marker>
          <c:dLbls>
            <c:dLbl>
              <c:idx val="363"/>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57-439E-8322-61F8AFCB1350}"/>
                </c:ext>
              </c:extLst>
            </c:dLbl>
            <c:dLbl>
              <c:idx val="1003"/>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57-439E-8322-61F8AFCB1350}"/>
                </c:ext>
              </c:extLst>
            </c:dLbl>
            <c:dLbl>
              <c:idx val="1576"/>
              <c:layout>
                <c:manualLayout>
                  <c:x val="-1.0821256697250209E-2"/>
                  <c:y val="-0.13660371789243553"/>
                </c:manualLayout>
              </c:layout>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57-439E-8322-61F8AFCB1350}"/>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'[QCRH P_TBV 2016-Today.xlsx]Worksheet'!$A$9:$A$1585</c:f>
              <c:numCache>
                <c:formatCode>m/d/yyyy</c:formatCode>
                <c:ptCount val="1577"/>
                <c:pt idx="0">
                  <c:v>44657</c:v>
                </c:pt>
                <c:pt idx="1">
                  <c:v>44656</c:v>
                </c:pt>
                <c:pt idx="2">
                  <c:v>44655</c:v>
                </c:pt>
                <c:pt idx="3">
                  <c:v>44652</c:v>
                </c:pt>
                <c:pt idx="4">
                  <c:v>44651</c:v>
                </c:pt>
                <c:pt idx="5">
                  <c:v>44650</c:v>
                </c:pt>
                <c:pt idx="6">
                  <c:v>44649</c:v>
                </c:pt>
                <c:pt idx="7">
                  <c:v>44648</c:v>
                </c:pt>
                <c:pt idx="8">
                  <c:v>44645</c:v>
                </c:pt>
                <c:pt idx="9">
                  <c:v>44644</c:v>
                </c:pt>
                <c:pt idx="10">
                  <c:v>44643</c:v>
                </c:pt>
                <c:pt idx="11">
                  <c:v>44642</c:v>
                </c:pt>
                <c:pt idx="12">
                  <c:v>44641</c:v>
                </c:pt>
                <c:pt idx="13">
                  <c:v>44638</c:v>
                </c:pt>
                <c:pt idx="14">
                  <c:v>44637</c:v>
                </c:pt>
                <c:pt idx="15">
                  <c:v>44636</c:v>
                </c:pt>
                <c:pt idx="16">
                  <c:v>44635</c:v>
                </c:pt>
                <c:pt idx="17">
                  <c:v>44634</c:v>
                </c:pt>
                <c:pt idx="18">
                  <c:v>44631</c:v>
                </c:pt>
                <c:pt idx="19">
                  <c:v>44630</c:v>
                </c:pt>
                <c:pt idx="20">
                  <c:v>44629</c:v>
                </c:pt>
                <c:pt idx="21">
                  <c:v>44628</c:v>
                </c:pt>
                <c:pt idx="22">
                  <c:v>44627</c:v>
                </c:pt>
                <c:pt idx="23">
                  <c:v>44624</c:v>
                </c:pt>
                <c:pt idx="24">
                  <c:v>44623</c:v>
                </c:pt>
                <c:pt idx="25">
                  <c:v>44622</c:v>
                </c:pt>
                <c:pt idx="26">
                  <c:v>44621</c:v>
                </c:pt>
                <c:pt idx="27">
                  <c:v>44620</c:v>
                </c:pt>
                <c:pt idx="28">
                  <c:v>44617</c:v>
                </c:pt>
                <c:pt idx="29">
                  <c:v>44616</c:v>
                </c:pt>
                <c:pt idx="30">
                  <c:v>44615</c:v>
                </c:pt>
                <c:pt idx="31">
                  <c:v>44614</c:v>
                </c:pt>
                <c:pt idx="32">
                  <c:v>44610</c:v>
                </c:pt>
                <c:pt idx="33">
                  <c:v>44609</c:v>
                </c:pt>
                <c:pt idx="34">
                  <c:v>44608</c:v>
                </c:pt>
                <c:pt idx="35">
                  <c:v>44607</c:v>
                </c:pt>
                <c:pt idx="36">
                  <c:v>44606</c:v>
                </c:pt>
                <c:pt idx="37">
                  <c:v>44603</c:v>
                </c:pt>
                <c:pt idx="38">
                  <c:v>44602</c:v>
                </c:pt>
                <c:pt idx="39">
                  <c:v>44601</c:v>
                </c:pt>
                <c:pt idx="40">
                  <c:v>44600</c:v>
                </c:pt>
                <c:pt idx="41">
                  <c:v>44599</c:v>
                </c:pt>
                <c:pt idx="42">
                  <c:v>44596</c:v>
                </c:pt>
                <c:pt idx="43">
                  <c:v>44595</c:v>
                </c:pt>
                <c:pt idx="44">
                  <c:v>44594</c:v>
                </c:pt>
                <c:pt idx="45">
                  <c:v>44593</c:v>
                </c:pt>
                <c:pt idx="46">
                  <c:v>44592</c:v>
                </c:pt>
                <c:pt idx="47">
                  <c:v>44589</c:v>
                </c:pt>
                <c:pt idx="48">
                  <c:v>44588</c:v>
                </c:pt>
                <c:pt idx="49">
                  <c:v>44587</c:v>
                </c:pt>
                <c:pt idx="50">
                  <c:v>44586</c:v>
                </c:pt>
                <c:pt idx="51">
                  <c:v>44585</c:v>
                </c:pt>
                <c:pt idx="52">
                  <c:v>44582</c:v>
                </c:pt>
                <c:pt idx="53">
                  <c:v>44581</c:v>
                </c:pt>
                <c:pt idx="54">
                  <c:v>44580</c:v>
                </c:pt>
                <c:pt idx="55">
                  <c:v>44579</c:v>
                </c:pt>
                <c:pt idx="56">
                  <c:v>44575</c:v>
                </c:pt>
                <c:pt idx="57">
                  <c:v>44574</c:v>
                </c:pt>
                <c:pt idx="58">
                  <c:v>44573</c:v>
                </c:pt>
                <c:pt idx="59">
                  <c:v>44572</c:v>
                </c:pt>
                <c:pt idx="60">
                  <c:v>44571</c:v>
                </c:pt>
                <c:pt idx="61">
                  <c:v>44568</c:v>
                </c:pt>
                <c:pt idx="62">
                  <c:v>44567</c:v>
                </c:pt>
                <c:pt idx="63">
                  <c:v>44566</c:v>
                </c:pt>
                <c:pt idx="64">
                  <c:v>44565</c:v>
                </c:pt>
                <c:pt idx="65">
                  <c:v>44564</c:v>
                </c:pt>
                <c:pt idx="66">
                  <c:v>44561</c:v>
                </c:pt>
                <c:pt idx="67">
                  <c:v>44560</c:v>
                </c:pt>
                <c:pt idx="68">
                  <c:v>44559</c:v>
                </c:pt>
                <c:pt idx="69">
                  <c:v>44558</c:v>
                </c:pt>
                <c:pt idx="70">
                  <c:v>44557</c:v>
                </c:pt>
                <c:pt idx="71">
                  <c:v>44553</c:v>
                </c:pt>
                <c:pt idx="72">
                  <c:v>44552</c:v>
                </c:pt>
                <c:pt idx="73">
                  <c:v>44551</c:v>
                </c:pt>
                <c:pt idx="74">
                  <c:v>44550</c:v>
                </c:pt>
                <c:pt idx="75">
                  <c:v>44547</c:v>
                </c:pt>
                <c:pt idx="76">
                  <c:v>44546</c:v>
                </c:pt>
                <c:pt idx="77">
                  <c:v>44545</c:v>
                </c:pt>
                <c:pt idx="78">
                  <c:v>44544</c:v>
                </c:pt>
                <c:pt idx="79">
                  <c:v>44543</c:v>
                </c:pt>
                <c:pt idx="80">
                  <c:v>44540</c:v>
                </c:pt>
                <c:pt idx="81">
                  <c:v>44539</c:v>
                </c:pt>
                <c:pt idx="82">
                  <c:v>44538</c:v>
                </c:pt>
                <c:pt idx="83">
                  <c:v>44537</c:v>
                </c:pt>
                <c:pt idx="84">
                  <c:v>44536</c:v>
                </c:pt>
                <c:pt idx="85">
                  <c:v>44533</c:v>
                </c:pt>
                <c:pt idx="86">
                  <c:v>44532</c:v>
                </c:pt>
                <c:pt idx="87">
                  <c:v>44531</c:v>
                </c:pt>
                <c:pt idx="88">
                  <c:v>44530</c:v>
                </c:pt>
                <c:pt idx="89">
                  <c:v>44529</c:v>
                </c:pt>
                <c:pt idx="90">
                  <c:v>44526</c:v>
                </c:pt>
                <c:pt idx="91">
                  <c:v>44524</c:v>
                </c:pt>
                <c:pt idx="92">
                  <c:v>44523</c:v>
                </c:pt>
                <c:pt idx="93">
                  <c:v>44522</c:v>
                </c:pt>
                <c:pt idx="94">
                  <c:v>44519</c:v>
                </c:pt>
                <c:pt idx="95">
                  <c:v>44518</c:v>
                </c:pt>
                <c:pt idx="96">
                  <c:v>44517</c:v>
                </c:pt>
                <c:pt idx="97">
                  <c:v>44516</c:v>
                </c:pt>
                <c:pt idx="98">
                  <c:v>44515</c:v>
                </c:pt>
                <c:pt idx="99">
                  <c:v>44512</c:v>
                </c:pt>
                <c:pt idx="100">
                  <c:v>44511</c:v>
                </c:pt>
                <c:pt idx="101">
                  <c:v>44510</c:v>
                </c:pt>
                <c:pt idx="102">
                  <c:v>44509</c:v>
                </c:pt>
                <c:pt idx="103">
                  <c:v>44508</c:v>
                </c:pt>
                <c:pt idx="104">
                  <c:v>44505</c:v>
                </c:pt>
                <c:pt idx="105">
                  <c:v>44504</c:v>
                </c:pt>
                <c:pt idx="106">
                  <c:v>44503</c:v>
                </c:pt>
                <c:pt idx="107">
                  <c:v>44502</c:v>
                </c:pt>
                <c:pt idx="108">
                  <c:v>44501</c:v>
                </c:pt>
                <c:pt idx="109">
                  <c:v>44498</c:v>
                </c:pt>
                <c:pt idx="110">
                  <c:v>44497</c:v>
                </c:pt>
                <c:pt idx="111">
                  <c:v>44496</c:v>
                </c:pt>
                <c:pt idx="112">
                  <c:v>44495</c:v>
                </c:pt>
                <c:pt idx="113">
                  <c:v>44494</c:v>
                </c:pt>
                <c:pt idx="114">
                  <c:v>44491</c:v>
                </c:pt>
                <c:pt idx="115">
                  <c:v>44490</c:v>
                </c:pt>
                <c:pt idx="116">
                  <c:v>44489</c:v>
                </c:pt>
                <c:pt idx="117">
                  <c:v>44488</c:v>
                </c:pt>
                <c:pt idx="118">
                  <c:v>44487</c:v>
                </c:pt>
                <c:pt idx="119">
                  <c:v>44484</c:v>
                </c:pt>
                <c:pt idx="120">
                  <c:v>44483</c:v>
                </c:pt>
                <c:pt idx="121">
                  <c:v>44482</c:v>
                </c:pt>
                <c:pt idx="122">
                  <c:v>44481</c:v>
                </c:pt>
                <c:pt idx="123">
                  <c:v>44480</c:v>
                </c:pt>
                <c:pt idx="124">
                  <c:v>44477</c:v>
                </c:pt>
                <c:pt idx="125">
                  <c:v>44476</c:v>
                </c:pt>
                <c:pt idx="126">
                  <c:v>44475</c:v>
                </c:pt>
                <c:pt idx="127">
                  <c:v>44474</c:v>
                </c:pt>
                <c:pt idx="128">
                  <c:v>44473</c:v>
                </c:pt>
                <c:pt idx="129">
                  <c:v>44470</c:v>
                </c:pt>
                <c:pt idx="130">
                  <c:v>44469</c:v>
                </c:pt>
                <c:pt idx="131">
                  <c:v>44468</c:v>
                </c:pt>
                <c:pt idx="132">
                  <c:v>44467</c:v>
                </c:pt>
                <c:pt idx="133">
                  <c:v>44466</c:v>
                </c:pt>
                <c:pt idx="134">
                  <c:v>44463</c:v>
                </c:pt>
                <c:pt idx="135">
                  <c:v>44462</c:v>
                </c:pt>
                <c:pt idx="136">
                  <c:v>44461</c:v>
                </c:pt>
                <c:pt idx="137">
                  <c:v>44460</c:v>
                </c:pt>
                <c:pt idx="138">
                  <c:v>44459</c:v>
                </c:pt>
                <c:pt idx="139">
                  <c:v>44456</c:v>
                </c:pt>
                <c:pt idx="140">
                  <c:v>44455</c:v>
                </c:pt>
                <c:pt idx="141">
                  <c:v>44454</c:v>
                </c:pt>
                <c:pt idx="142">
                  <c:v>44453</c:v>
                </c:pt>
                <c:pt idx="143">
                  <c:v>44452</c:v>
                </c:pt>
                <c:pt idx="144">
                  <c:v>44449</c:v>
                </c:pt>
                <c:pt idx="145">
                  <c:v>44448</c:v>
                </c:pt>
                <c:pt idx="146">
                  <c:v>44447</c:v>
                </c:pt>
                <c:pt idx="147">
                  <c:v>44446</c:v>
                </c:pt>
                <c:pt idx="148">
                  <c:v>44442</c:v>
                </c:pt>
                <c:pt idx="149">
                  <c:v>44441</c:v>
                </c:pt>
                <c:pt idx="150">
                  <c:v>44440</c:v>
                </c:pt>
                <c:pt idx="151">
                  <c:v>44439</c:v>
                </c:pt>
                <c:pt idx="152">
                  <c:v>44438</c:v>
                </c:pt>
                <c:pt idx="153">
                  <c:v>44435</c:v>
                </c:pt>
                <c:pt idx="154">
                  <c:v>44434</c:v>
                </c:pt>
                <c:pt idx="155">
                  <c:v>44433</c:v>
                </c:pt>
                <c:pt idx="156">
                  <c:v>44432</c:v>
                </c:pt>
                <c:pt idx="157">
                  <c:v>44431</c:v>
                </c:pt>
                <c:pt idx="158">
                  <c:v>44428</c:v>
                </c:pt>
                <c:pt idx="159">
                  <c:v>44427</c:v>
                </c:pt>
                <c:pt idx="160">
                  <c:v>44426</c:v>
                </c:pt>
                <c:pt idx="161">
                  <c:v>44425</c:v>
                </c:pt>
                <c:pt idx="162">
                  <c:v>44424</c:v>
                </c:pt>
                <c:pt idx="163">
                  <c:v>44421</c:v>
                </c:pt>
                <c:pt idx="164">
                  <c:v>44420</c:v>
                </c:pt>
                <c:pt idx="165">
                  <c:v>44419</c:v>
                </c:pt>
                <c:pt idx="166">
                  <c:v>44418</c:v>
                </c:pt>
                <c:pt idx="167">
                  <c:v>44417</c:v>
                </c:pt>
                <c:pt idx="168">
                  <c:v>44414</c:v>
                </c:pt>
                <c:pt idx="169">
                  <c:v>44413</c:v>
                </c:pt>
                <c:pt idx="170">
                  <c:v>44412</c:v>
                </c:pt>
                <c:pt idx="171">
                  <c:v>44411</c:v>
                </c:pt>
                <c:pt idx="172">
                  <c:v>44410</c:v>
                </c:pt>
                <c:pt idx="173">
                  <c:v>44407</c:v>
                </c:pt>
                <c:pt idx="174">
                  <c:v>44406</c:v>
                </c:pt>
                <c:pt idx="175">
                  <c:v>44405</c:v>
                </c:pt>
                <c:pt idx="176">
                  <c:v>44404</c:v>
                </c:pt>
                <c:pt idx="177">
                  <c:v>44403</c:v>
                </c:pt>
                <c:pt idx="178">
                  <c:v>44400</c:v>
                </c:pt>
                <c:pt idx="179">
                  <c:v>44399</c:v>
                </c:pt>
                <c:pt idx="180">
                  <c:v>44398</c:v>
                </c:pt>
                <c:pt idx="181">
                  <c:v>44397</c:v>
                </c:pt>
                <c:pt idx="182">
                  <c:v>44396</c:v>
                </c:pt>
                <c:pt idx="183">
                  <c:v>44393</c:v>
                </c:pt>
                <c:pt idx="184">
                  <c:v>44392</c:v>
                </c:pt>
                <c:pt idx="185">
                  <c:v>44391</c:v>
                </c:pt>
                <c:pt idx="186">
                  <c:v>44390</c:v>
                </c:pt>
                <c:pt idx="187">
                  <c:v>44389</c:v>
                </c:pt>
                <c:pt idx="188">
                  <c:v>44386</c:v>
                </c:pt>
                <c:pt idx="189">
                  <c:v>44385</c:v>
                </c:pt>
                <c:pt idx="190">
                  <c:v>44384</c:v>
                </c:pt>
                <c:pt idx="191">
                  <c:v>44383</c:v>
                </c:pt>
                <c:pt idx="192">
                  <c:v>44379</c:v>
                </c:pt>
                <c:pt idx="193">
                  <c:v>44378</c:v>
                </c:pt>
                <c:pt idx="194">
                  <c:v>44377</c:v>
                </c:pt>
                <c:pt idx="195">
                  <c:v>44376</c:v>
                </c:pt>
                <c:pt idx="196">
                  <c:v>44375</c:v>
                </c:pt>
                <c:pt idx="197">
                  <c:v>44372</c:v>
                </c:pt>
                <c:pt idx="198">
                  <c:v>44371</c:v>
                </c:pt>
                <c:pt idx="199">
                  <c:v>44370</c:v>
                </c:pt>
                <c:pt idx="200">
                  <c:v>44369</c:v>
                </c:pt>
                <c:pt idx="201">
                  <c:v>44368</c:v>
                </c:pt>
                <c:pt idx="202">
                  <c:v>44365</c:v>
                </c:pt>
                <c:pt idx="203">
                  <c:v>44364</c:v>
                </c:pt>
                <c:pt idx="204">
                  <c:v>44363</c:v>
                </c:pt>
                <c:pt idx="205">
                  <c:v>44362</c:v>
                </c:pt>
                <c:pt idx="206">
                  <c:v>44361</c:v>
                </c:pt>
                <c:pt idx="207">
                  <c:v>44358</c:v>
                </c:pt>
                <c:pt idx="208">
                  <c:v>44357</c:v>
                </c:pt>
                <c:pt idx="209">
                  <c:v>44356</c:v>
                </c:pt>
                <c:pt idx="210">
                  <c:v>44355</c:v>
                </c:pt>
                <c:pt idx="211">
                  <c:v>44354</c:v>
                </c:pt>
                <c:pt idx="212">
                  <c:v>44351</c:v>
                </c:pt>
                <c:pt idx="213">
                  <c:v>44350</c:v>
                </c:pt>
                <c:pt idx="214">
                  <c:v>44349</c:v>
                </c:pt>
                <c:pt idx="215">
                  <c:v>44348</c:v>
                </c:pt>
                <c:pt idx="216">
                  <c:v>44344</c:v>
                </c:pt>
                <c:pt idx="217">
                  <c:v>44343</c:v>
                </c:pt>
                <c:pt idx="218">
                  <c:v>44342</c:v>
                </c:pt>
                <c:pt idx="219">
                  <c:v>44341</c:v>
                </c:pt>
                <c:pt idx="220">
                  <c:v>44340</c:v>
                </c:pt>
                <c:pt idx="221">
                  <c:v>44337</c:v>
                </c:pt>
                <c:pt idx="222">
                  <c:v>44336</c:v>
                </c:pt>
                <c:pt idx="223">
                  <c:v>44335</c:v>
                </c:pt>
                <c:pt idx="224">
                  <c:v>44334</c:v>
                </c:pt>
                <c:pt idx="225">
                  <c:v>44333</c:v>
                </c:pt>
                <c:pt idx="226">
                  <c:v>44330</c:v>
                </c:pt>
                <c:pt idx="227">
                  <c:v>44329</c:v>
                </c:pt>
                <c:pt idx="228">
                  <c:v>44328</c:v>
                </c:pt>
                <c:pt idx="229">
                  <c:v>44327</c:v>
                </c:pt>
                <c:pt idx="230">
                  <c:v>44326</c:v>
                </c:pt>
                <c:pt idx="231">
                  <c:v>44323</c:v>
                </c:pt>
                <c:pt idx="232">
                  <c:v>44322</c:v>
                </c:pt>
                <c:pt idx="233">
                  <c:v>44321</c:v>
                </c:pt>
                <c:pt idx="234">
                  <c:v>44320</c:v>
                </c:pt>
                <c:pt idx="235">
                  <c:v>44319</c:v>
                </c:pt>
                <c:pt idx="236">
                  <c:v>44316</c:v>
                </c:pt>
                <c:pt idx="237">
                  <c:v>44315</c:v>
                </c:pt>
                <c:pt idx="238">
                  <c:v>44314</c:v>
                </c:pt>
                <c:pt idx="239">
                  <c:v>44313</c:v>
                </c:pt>
                <c:pt idx="240">
                  <c:v>44312</c:v>
                </c:pt>
                <c:pt idx="241">
                  <c:v>44309</c:v>
                </c:pt>
                <c:pt idx="242">
                  <c:v>44308</c:v>
                </c:pt>
                <c:pt idx="243">
                  <c:v>44307</c:v>
                </c:pt>
                <c:pt idx="244">
                  <c:v>44306</c:v>
                </c:pt>
                <c:pt idx="245">
                  <c:v>44305</c:v>
                </c:pt>
                <c:pt idx="246">
                  <c:v>44302</c:v>
                </c:pt>
                <c:pt idx="247">
                  <c:v>44301</c:v>
                </c:pt>
                <c:pt idx="248">
                  <c:v>44300</c:v>
                </c:pt>
                <c:pt idx="249">
                  <c:v>44299</c:v>
                </c:pt>
                <c:pt idx="250">
                  <c:v>44298</c:v>
                </c:pt>
                <c:pt idx="251">
                  <c:v>44295</c:v>
                </c:pt>
                <c:pt idx="252">
                  <c:v>44294</c:v>
                </c:pt>
                <c:pt idx="253">
                  <c:v>44293</c:v>
                </c:pt>
                <c:pt idx="254">
                  <c:v>44292</c:v>
                </c:pt>
                <c:pt idx="255">
                  <c:v>44291</c:v>
                </c:pt>
                <c:pt idx="256">
                  <c:v>44287</c:v>
                </c:pt>
                <c:pt idx="257">
                  <c:v>44286</c:v>
                </c:pt>
                <c:pt idx="258">
                  <c:v>44285</c:v>
                </c:pt>
                <c:pt idx="259">
                  <c:v>44284</c:v>
                </c:pt>
                <c:pt idx="260">
                  <c:v>44281</c:v>
                </c:pt>
                <c:pt idx="261">
                  <c:v>44280</c:v>
                </c:pt>
                <c:pt idx="262">
                  <c:v>44279</c:v>
                </c:pt>
                <c:pt idx="263">
                  <c:v>44278</c:v>
                </c:pt>
                <c:pt idx="264">
                  <c:v>44277</c:v>
                </c:pt>
                <c:pt idx="265">
                  <c:v>44274</c:v>
                </c:pt>
                <c:pt idx="266">
                  <c:v>44273</c:v>
                </c:pt>
                <c:pt idx="267">
                  <c:v>44272</c:v>
                </c:pt>
                <c:pt idx="268">
                  <c:v>44271</c:v>
                </c:pt>
                <c:pt idx="269">
                  <c:v>44270</c:v>
                </c:pt>
                <c:pt idx="270">
                  <c:v>44267</c:v>
                </c:pt>
                <c:pt idx="271">
                  <c:v>44266</c:v>
                </c:pt>
                <c:pt idx="272">
                  <c:v>44265</c:v>
                </c:pt>
                <c:pt idx="273">
                  <c:v>44264</c:v>
                </c:pt>
                <c:pt idx="274">
                  <c:v>44263</c:v>
                </c:pt>
                <c:pt idx="275">
                  <c:v>44260</c:v>
                </c:pt>
                <c:pt idx="276">
                  <c:v>44259</c:v>
                </c:pt>
                <c:pt idx="277">
                  <c:v>44258</c:v>
                </c:pt>
                <c:pt idx="278">
                  <c:v>44257</c:v>
                </c:pt>
                <c:pt idx="279">
                  <c:v>44256</c:v>
                </c:pt>
                <c:pt idx="280">
                  <c:v>44253</c:v>
                </c:pt>
                <c:pt idx="281">
                  <c:v>44252</c:v>
                </c:pt>
                <c:pt idx="282">
                  <c:v>44251</c:v>
                </c:pt>
                <c:pt idx="283">
                  <c:v>44250</c:v>
                </c:pt>
                <c:pt idx="284">
                  <c:v>44249</c:v>
                </c:pt>
                <c:pt idx="285">
                  <c:v>44246</c:v>
                </c:pt>
                <c:pt idx="286">
                  <c:v>44245</c:v>
                </c:pt>
                <c:pt idx="287">
                  <c:v>44244</c:v>
                </c:pt>
                <c:pt idx="288">
                  <c:v>44243</c:v>
                </c:pt>
                <c:pt idx="289">
                  <c:v>44239</c:v>
                </c:pt>
                <c:pt idx="290">
                  <c:v>44238</c:v>
                </c:pt>
                <c:pt idx="291">
                  <c:v>44237</c:v>
                </c:pt>
                <c:pt idx="292">
                  <c:v>44236</c:v>
                </c:pt>
                <c:pt idx="293">
                  <c:v>44235</c:v>
                </c:pt>
                <c:pt idx="294">
                  <c:v>44232</c:v>
                </c:pt>
                <c:pt idx="295">
                  <c:v>44231</c:v>
                </c:pt>
                <c:pt idx="296">
                  <c:v>44230</c:v>
                </c:pt>
                <c:pt idx="297">
                  <c:v>44229</c:v>
                </c:pt>
                <c:pt idx="298">
                  <c:v>44228</c:v>
                </c:pt>
                <c:pt idx="299">
                  <c:v>44225</c:v>
                </c:pt>
                <c:pt idx="300">
                  <c:v>44224</c:v>
                </c:pt>
                <c:pt idx="301">
                  <c:v>44223</c:v>
                </c:pt>
                <c:pt idx="302">
                  <c:v>44222</c:v>
                </c:pt>
                <c:pt idx="303">
                  <c:v>44221</c:v>
                </c:pt>
                <c:pt idx="304">
                  <c:v>44218</c:v>
                </c:pt>
                <c:pt idx="305">
                  <c:v>44217</c:v>
                </c:pt>
                <c:pt idx="306">
                  <c:v>44216</c:v>
                </c:pt>
                <c:pt idx="307">
                  <c:v>44215</c:v>
                </c:pt>
                <c:pt idx="308">
                  <c:v>44211</c:v>
                </c:pt>
                <c:pt idx="309">
                  <c:v>44210</c:v>
                </c:pt>
                <c:pt idx="310">
                  <c:v>44209</c:v>
                </c:pt>
                <c:pt idx="311">
                  <c:v>44208</c:v>
                </c:pt>
                <c:pt idx="312">
                  <c:v>44207</c:v>
                </c:pt>
                <c:pt idx="313">
                  <c:v>44204</c:v>
                </c:pt>
                <c:pt idx="314">
                  <c:v>44203</c:v>
                </c:pt>
                <c:pt idx="315">
                  <c:v>44202</c:v>
                </c:pt>
                <c:pt idx="316">
                  <c:v>44201</c:v>
                </c:pt>
                <c:pt idx="317">
                  <c:v>44200</c:v>
                </c:pt>
                <c:pt idx="318">
                  <c:v>44196</c:v>
                </c:pt>
                <c:pt idx="319">
                  <c:v>44195</c:v>
                </c:pt>
                <c:pt idx="320">
                  <c:v>44194</c:v>
                </c:pt>
                <c:pt idx="321">
                  <c:v>44193</c:v>
                </c:pt>
                <c:pt idx="322">
                  <c:v>44189</c:v>
                </c:pt>
                <c:pt idx="323">
                  <c:v>44188</c:v>
                </c:pt>
                <c:pt idx="324">
                  <c:v>44187</c:v>
                </c:pt>
                <c:pt idx="325">
                  <c:v>44186</c:v>
                </c:pt>
                <c:pt idx="326">
                  <c:v>44183</c:v>
                </c:pt>
                <c:pt idx="327">
                  <c:v>44182</c:v>
                </c:pt>
                <c:pt idx="328">
                  <c:v>44181</c:v>
                </c:pt>
                <c:pt idx="329">
                  <c:v>44180</c:v>
                </c:pt>
                <c:pt idx="330">
                  <c:v>44179</c:v>
                </c:pt>
                <c:pt idx="331">
                  <c:v>44176</c:v>
                </c:pt>
                <c:pt idx="332">
                  <c:v>44175</c:v>
                </c:pt>
                <c:pt idx="333">
                  <c:v>44174</c:v>
                </c:pt>
                <c:pt idx="334">
                  <c:v>44173</c:v>
                </c:pt>
                <c:pt idx="335">
                  <c:v>44172</c:v>
                </c:pt>
                <c:pt idx="336">
                  <c:v>44169</c:v>
                </c:pt>
                <c:pt idx="337">
                  <c:v>44168</c:v>
                </c:pt>
                <c:pt idx="338">
                  <c:v>44167</c:v>
                </c:pt>
                <c:pt idx="339">
                  <c:v>44166</c:v>
                </c:pt>
                <c:pt idx="340">
                  <c:v>44165</c:v>
                </c:pt>
                <c:pt idx="341">
                  <c:v>44162</c:v>
                </c:pt>
                <c:pt idx="342">
                  <c:v>44160</c:v>
                </c:pt>
                <c:pt idx="343">
                  <c:v>44159</c:v>
                </c:pt>
                <c:pt idx="344">
                  <c:v>44158</c:v>
                </c:pt>
                <c:pt idx="345">
                  <c:v>44155</c:v>
                </c:pt>
                <c:pt idx="346">
                  <c:v>44154</c:v>
                </c:pt>
                <c:pt idx="347">
                  <c:v>44153</c:v>
                </c:pt>
                <c:pt idx="348">
                  <c:v>44152</c:v>
                </c:pt>
                <c:pt idx="349">
                  <c:v>44151</c:v>
                </c:pt>
                <c:pt idx="350">
                  <c:v>44148</c:v>
                </c:pt>
                <c:pt idx="351">
                  <c:v>44147</c:v>
                </c:pt>
                <c:pt idx="352">
                  <c:v>44146</c:v>
                </c:pt>
                <c:pt idx="353">
                  <c:v>44145</c:v>
                </c:pt>
                <c:pt idx="354">
                  <c:v>44144</c:v>
                </c:pt>
                <c:pt idx="355">
                  <c:v>44141</c:v>
                </c:pt>
                <c:pt idx="356">
                  <c:v>44140</c:v>
                </c:pt>
                <c:pt idx="357">
                  <c:v>44139</c:v>
                </c:pt>
                <c:pt idx="358">
                  <c:v>44138</c:v>
                </c:pt>
                <c:pt idx="359">
                  <c:v>44137</c:v>
                </c:pt>
                <c:pt idx="360">
                  <c:v>44134</c:v>
                </c:pt>
                <c:pt idx="361">
                  <c:v>44133</c:v>
                </c:pt>
                <c:pt idx="362">
                  <c:v>44132</c:v>
                </c:pt>
                <c:pt idx="363">
                  <c:v>44131</c:v>
                </c:pt>
                <c:pt idx="364">
                  <c:v>44130</c:v>
                </c:pt>
                <c:pt idx="365">
                  <c:v>44127</c:v>
                </c:pt>
                <c:pt idx="366">
                  <c:v>44126</c:v>
                </c:pt>
                <c:pt idx="367">
                  <c:v>44125</c:v>
                </c:pt>
                <c:pt idx="368">
                  <c:v>44124</c:v>
                </c:pt>
                <c:pt idx="369">
                  <c:v>44123</c:v>
                </c:pt>
                <c:pt idx="370">
                  <c:v>44120</c:v>
                </c:pt>
                <c:pt idx="371">
                  <c:v>44119</c:v>
                </c:pt>
                <c:pt idx="372">
                  <c:v>44118</c:v>
                </c:pt>
                <c:pt idx="373">
                  <c:v>44117</c:v>
                </c:pt>
                <c:pt idx="374">
                  <c:v>44116</c:v>
                </c:pt>
                <c:pt idx="375">
                  <c:v>44113</c:v>
                </c:pt>
                <c:pt idx="376">
                  <c:v>44112</c:v>
                </c:pt>
                <c:pt idx="377">
                  <c:v>44111</c:v>
                </c:pt>
                <c:pt idx="378">
                  <c:v>44110</c:v>
                </c:pt>
                <c:pt idx="379">
                  <c:v>44109</c:v>
                </c:pt>
                <c:pt idx="380">
                  <c:v>44106</c:v>
                </c:pt>
                <c:pt idx="381">
                  <c:v>44105</c:v>
                </c:pt>
                <c:pt idx="382">
                  <c:v>44104</c:v>
                </c:pt>
                <c:pt idx="383">
                  <c:v>44103</c:v>
                </c:pt>
                <c:pt idx="384">
                  <c:v>44102</c:v>
                </c:pt>
                <c:pt idx="385">
                  <c:v>44099</c:v>
                </c:pt>
                <c:pt idx="386">
                  <c:v>44098</c:v>
                </c:pt>
                <c:pt idx="387">
                  <c:v>44097</c:v>
                </c:pt>
                <c:pt idx="388">
                  <c:v>44096</c:v>
                </c:pt>
                <c:pt idx="389">
                  <c:v>44095</c:v>
                </c:pt>
                <c:pt idx="390">
                  <c:v>44092</c:v>
                </c:pt>
                <c:pt idx="391">
                  <c:v>44091</c:v>
                </c:pt>
                <c:pt idx="392">
                  <c:v>44090</c:v>
                </c:pt>
                <c:pt idx="393">
                  <c:v>44089</c:v>
                </c:pt>
                <c:pt idx="394">
                  <c:v>44088</c:v>
                </c:pt>
                <c:pt idx="395">
                  <c:v>44085</c:v>
                </c:pt>
                <c:pt idx="396">
                  <c:v>44084</c:v>
                </c:pt>
                <c:pt idx="397">
                  <c:v>44083</c:v>
                </c:pt>
                <c:pt idx="398">
                  <c:v>44082</c:v>
                </c:pt>
                <c:pt idx="399">
                  <c:v>44078</c:v>
                </c:pt>
                <c:pt idx="400">
                  <c:v>44077</c:v>
                </c:pt>
                <c:pt idx="401">
                  <c:v>44076</c:v>
                </c:pt>
                <c:pt idx="402">
                  <c:v>44075</c:v>
                </c:pt>
                <c:pt idx="403">
                  <c:v>44074</c:v>
                </c:pt>
                <c:pt idx="404">
                  <c:v>44071</c:v>
                </c:pt>
                <c:pt idx="405">
                  <c:v>44070</c:v>
                </c:pt>
                <c:pt idx="406">
                  <c:v>44069</c:v>
                </c:pt>
                <c:pt idx="407">
                  <c:v>44068</c:v>
                </c:pt>
                <c:pt idx="408">
                  <c:v>44067</c:v>
                </c:pt>
                <c:pt idx="409">
                  <c:v>44064</c:v>
                </c:pt>
                <c:pt idx="410">
                  <c:v>44063</c:v>
                </c:pt>
                <c:pt idx="411">
                  <c:v>44062</c:v>
                </c:pt>
                <c:pt idx="412">
                  <c:v>44061</c:v>
                </c:pt>
                <c:pt idx="413">
                  <c:v>44060</c:v>
                </c:pt>
                <c:pt idx="414">
                  <c:v>44057</c:v>
                </c:pt>
                <c:pt idx="415">
                  <c:v>44056</c:v>
                </c:pt>
                <c:pt idx="416">
                  <c:v>44055</c:v>
                </c:pt>
                <c:pt idx="417">
                  <c:v>44054</c:v>
                </c:pt>
                <c:pt idx="418">
                  <c:v>44053</c:v>
                </c:pt>
                <c:pt idx="419">
                  <c:v>44050</c:v>
                </c:pt>
                <c:pt idx="420">
                  <c:v>44049</c:v>
                </c:pt>
                <c:pt idx="421">
                  <c:v>44048</c:v>
                </c:pt>
                <c:pt idx="422">
                  <c:v>44047</c:v>
                </c:pt>
                <c:pt idx="423">
                  <c:v>44046</c:v>
                </c:pt>
                <c:pt idx="424">
                  <c:v>44043</c:v>
                </c:pt>
                <c:pt idx="425">
                  <c:v>44042</c:v>
                </c:pt>
                <c:pt idx="426">
                  <c:v>44041</c:v>
                </c:pt>
                <c:pt idx="427">
                  <c:v>44040</c:v>
                </c:pt>
                <c:pt idx="428">
                  <c:v>44039</c:v>
                </c:pt>
                <c:pt idx="429">
                  <c:v>44036</c:v>
                </c:pt>
                <c:pt idx="430">
                  <c:v>44035</c:v>
                </c:pt>
                <c:pt idx="431">
                  <c:v>44034</c:v>
                </c:pt>
                <c:pt idx="432">
                  <c:v>44033</c:v>
                </c:pt>
                <c:pt idx="433">
                  <c:v>44032</c:v>
                </c:pt>
                <c:pt idx="434">
                  <c:v>44029</c:v>
                </c:pt>
                <c:pt idx="435">
                  <c:v>44028</c:v>
                </c:pt>
                <c:pt idx="436">
                  <c:v>44027</c:v>
                </c:pt>
                <c:pt idx="437">
                  <c:v>44026</c:v>
                </c:pt>
                <c:pt idx="438">
                  <c:v>44025</c:v>
                </c:pt>
                <c:pt idx="439">
                  <c:v>44022</c:v>
                </c:pt>
                <c:pt idx="440">
                  <c:v>44021</c:v>
                </c:pt>
                <c:pt idx="441">
                  <c:v>44020</c:v>
                </c:pt>
                <c:pt idx="442">
                  <c:v>44019</c:v>
                </c:pt>
                <c:pt idx="443">
                  <c:v>44018</c:v>
                </c:pt>
                <c:pt idx="444">
                  <c:v>44014</c:v>
                </c:pt>
                <c:pt idx="445">
                  <c:v>44013</c:v>
                </c:pt>
                <c:pt idx="446">
                  <c:v>44012</c:v>
                </c:pt>
                <c:pt idx="447">
                  <c:v>44011</c:v>
                </c:pt>
                <c:pt idx="448">
                  <c:v>44008</c:v>
                </c:pt>
                <c:pt idx="449">
                  <c:v>44007</c:v>
                </c:pt>
                <c:pt idx="450">
                  <c:v>44006</c:v>
                </c:pt>
                <c:pt idx="451">
                  <c:v>44005</c:v>
                </c:pt>
                <c:pt idx="452">
                  <c:v>44004</c:v>
                </c:pt>
                <c:pt idx="453">
                  <c:v>44001</c:v>
                </c:pt>
                <c:pt idx="454">
                  <c:v>44000</c:v>
                </c:pt>
                <c:pt idx="455">
                  <c:v>43999</c:v>
                </c:pt>
                <c:pt idx="456">
                  <c:v>43998</c:v>
                </c:pt>
                <c:pt idx="457">
                  <c:v>43997</c:v>
                </c:pt>
                <c:pt idx="458">
                  <c:v>43994</c:v>
                </c:pt>
                <c:pt idx="459">
                  <c:v>43993</c:v>
                </c:pt>
                <c:pt idx="460">
                  <c:v>43992</c:v>
                </c:pt>
                <c:pt idx="461">
                  <c:v>43991</c:v>
                </c:pt>
                <c:pt idx="462">
                  <c:v>43990</c:v>
                </c:pt>
                <c:pt idx="463">
                  <c:v>43987</c:v>
                </c:pt>
                <c:pt idx="464">
                  <c:v>43986</c:v>
                </c:pt>
                <c:pt idx="465">
                  <c:v>43985</c:v>
                </c:pt>
                <c:pt idx="466">
                  <c:v>43984</c:v>
                </c:pt>
                <c:pt idx="467">
                  <c:v>43983</c:v>
                </c:pt>
                <c:pt idx="468">
                  <c:v>43980</c:v>
                </c:pt>
                <c:pt idx="469">
                  <c:v>43979</c:v>
                </c:pt>
                <c:pt idx="470">
                  <c:v>43978</c:v>
                </c:pt>
                <c:pt idx="471">
                  <c:v>43977</c:v>
                </c:pt>
                <c:pt idx="472">
                  <c:v>43973</c:v>
                </c:pt>
                <c:pt idx="473">
                  <c:v>43972</c:v>
                </c:pt>
                <c:pt idx="474">
                  <c:v>43971</c:v>
                </c:pt>
                <c:pt idx="475">
                  <c:v>43970</c:v>
                </c:pt>
                <c:pt idx="476">
                  <c:v>43969</c:v>
                </c:pt>
                <c:pt idx="477">
                  <c:v>43966</c:v>
                </c:pt>
                <c:pt idx="478">
                  <c:v>43965</c:v>
                </c:pt>
                <c:pt idx="479">
                  <c:v>43964</c:v>
                </c:pt>
                <c:pt idx="480">
                  <c:v>43963</c:v>
                </c:pt>
                <c:pt idx="481">
                  <c:v>43962</c:v>
                </c:pt>
                <c:pt idx="482">
                  <c:v>43959</c:v>
                </c:pt>
                <c:pt idx="483">
                  <c:v>43958</c:v>
                </c:pt>
                <c:pt idx="484">
                  <c:v>43957</c:v>
                </c:pt>
                <c:pt idx="485">
                  <c:v>43956</c:v>
                </c:pt>
                <c:pt idx="486">
                  <c:v>43955</c:v>
                </c:pt>
                <c:pt idx="487">
                  <c:v>43952</c:v>
                </c:pt>
                <c:pt idx="488">
                  <c:v>43951</c:v>
                </c:pt>
                <c:pt idx="489">
                  <c:v>43950</c:v>
                </c:pt>
                <c:pt idx="490">
                  <c:v>43949</c:v>
                </c:pt>
                <c:pt idx="491">
                  <c:v>43948</c:v>
                </c:pt>
                <c:pt idx="492">
                  <c:v>43945</c:v>
                </c:pt>
                <c:pt idx="493">
                  <c:v>43944</c:v>
                </c:pt>
                <c:pt idx="494">
                  <c:v>43943</c:v>
                </c:pt>
                <c:pt idx="495">
                  <c:v>43942</c:v>
                </c:pt>
                <c:pt idx="496">
                  <c:v>43941</c:v>
                </c:pt>
                <c:pt idx="497">
                  <c:v>43938</c:v>
                </c:pt>
                <c:pt idx="498">
                  <c:v>43937</c:v>
                </c:pt>
                <c:pt idx="499">
                  <c:v>43936</c:v>
                </c:pt>
                <c:pt idx="500">
                  <c:v>43935</c:v>
                </c:pt>
                <c:pt idx="501">
                  <c:v>43934</c:v>
                </c:pt>
                <c:pt idx="502">
                  <c:v>43930</c:v>
                </c:pt>
                <c:pt idx="503">
                  <c:v>43929</c:v>
                </c:pt>
                <c:pt idx="504">
                  <c:v>43928</c:v>
                </c:pt>
                <c:pt idx="505">
                  <c:v>43927</c:v>
                </c:pt>
                <c:pt idx="506">
                  <c:v>43924</c:v>
                </c:pt>
                <c:pt idx="507">
                  <c:v>43923</c:v>
                </c:pt>
                <c:pt idx="508">
                  <c:v>43922</c:v>
                </c:pt>
                <c:pt idx="509">
                  <c:v>43921</c:v>
                </c:pt>
                <c:pt idx="510">
                  <c:v>43920</c:v>
                </c:pt>
                <c:pt idx="511">
                  <c:v>43917</c:v>
                </c:pt>
                <c:pt idx="512">
                  <c:v>43916</c:v>
                </c:pt>
                <c:pt idx="513">
                  <c:v>43915</c:v>
                </c:pt>
                <c:pt idx="514">
                  <c:v>43914</c:v>
                </c:pt>
                <c:pt idx="515">
                  <c:v>43913</c:v>
                </c:pt>
                <c:pt idx="516">
                  <c:v>43910</c:v>
                </c:pt>
                <c:pt idx="517">
                  <c:v>43909</c:v>
                </c:pt>
                <c:pt idx="518">
                  <c:v>43908</c:v>
                </c:pt>
                <c:pt idx="519">
                  <c:v>43907</c:v>
                </c:pt>
                <c:pt idx="520">
                  <c:v>43906</c:v>
                </c:pt>
                <c:pt idx="521">
                  <c:v>43903</c:v>
                </c:pt>
                <c:pt idx="522">
                  <c:v>43902</c:v>
                </c:pt>
                <c:pt idx="523">
                  <c:v>43901</c:v>
                </c:pt>
                <c:pt idx="524">
                  <c:v>43900</c:v>
                </c:pt>
                <c:pt idx="525">
                  <c:v>43899</c:v>
                </c:pt>
                <c:pt idx="526">
                  <c:v>43896</c:v>
                </c:pt>
                <c:pt idx="527">
                  <c:v>43895</c:v>
                </c:pt>
                <c:pt idx="528">
                  <c:v>43894</c:v>
                </c:pt>
                <c:pt idx="529">
                  <c:v>43893</c:v>
                </c:pt>
                <c:pt idx="530">
                  <c:v>43892</c:v>
                </c:pt>
                <c:pt idx="531">
                  <c:v>43889</c:v>
                </c:pt>
                <c:pt idx="532">
                  <c:v>43888</c:v>
                </c:pt>
                <c:pt idx="533">
                  <c:v>43887</c:v>
                </c:pt>
                <c:pt idx="534">
                  <c:v>43886</c:v>
                </c:pt>
                <c:pt idx="535">
                  <c:v>43885</c:v>
                </c:pt>
                <c:pt idx="536">
                  <c:v>43882</c:v>
                </c:pt>
                <c:pt idx="537">
                  <c:v>43881</c:v>
                </c:pt>
                <c:pt idx="538">
                  <c:v>43880</c:v>
                </c:pt>
                <c:pt idx="539">
                  <c:v>43879</c:v>
                </c:pt>
                <c:pt idx="540">
                  <c:v>43875</c:v>
                </c:pt>
                <c:pt idx="541">
                  <c:v>43874</c:v>
                </c:pt>
                <c:pt idx="542">
                  <c:v>43873</c:v>
                </c:pt>
                <c:pt idx="543">
                  <c:v>43872</c:v>
                </c:pt>
                <c:pt idx="544">
                  <c:v>43871</c:v>
                </c:pt>
                <c:pt idx="545">
                  <c:v>43868</c:v>
                </c:pt>
                <c:pt idx="546">
                  <c:v>43867</c:v>
                </c:pt>
                <c:pt idx="547">
                  <c:v>43866</c:v>
                </c:pt>
                <c:pt idx="548">
                  <c:v>43865</c:v>
                </c:pt>
                <c:pt idx="549">
                  <c:v>43864</c:v>
                </c:pt>
                <c:pt idx="550">
                  <c:v>43861</c:v>
                </c:pt>
                <c:pt idx="551">
                  <c:v>43860</c:v>
                </c:pt>
                <c:pt idx="552">
                  <c:v>43859</c:v>
                </c:pt>
                <c:pt idx="553">
                  <c:v>43858</c:v>
                </c:pt>
                <c:pt idx="554">
                  <c:v>43857</c:v>
                </c:pt>
                <c:pt idx="555">
                  <c:v>43854</c:v>
                </c:pt>
                <c:pt idx="556">
                  <c:v>43853</c:v>
                </c:pt>
                <c:pt idx="557">
                  <c:v>43852</c:v>
                </c:pt>
                <c:pt idx="558">
                  <c:v>43851</c:v>
                </c:pt>
                <c:pt idx="559">
                  <c:v>43847</c:v>
                </c:pt>
                <c:pt idx="560">
                  <c:v>43846</c:v>
                </c:pt>
                <c:pt idx="561">
                  <c:v>43845</c:v>
                </c:pt>
                <c:pt idx="562">
                  <c:v>43844</c:v>
                </c:pt>
                <c:pt idx="563">
                  <c:v>43843</c:v>
                </c:pt>
                <c:pt idx="564">
                  <c:v>43840</c:v>
                </c:pt>
                <c:pt idx="565">
                  <c:v>43839</c:v>
                </c:pt>
                <c:pt idx="566">
                  <c:v>43838</c:v>
                </c:pt>
                <c:pt idx="567">
                  <c:v>43837</c:v>
                </c:pt>
                <c:pt idx="568">
                  <c:v>43836</c:v>
                </c:pt>
                <c:pt idx="569">
                  <c:v>43833</c:v>
                </c:pt>
                <c:pt idx="570">
                  <c:v>43832</c:v>
                </c:pt>
                <c:pt idx="571">
                  <c:v>43830</c:v>
                </c:pt>
                <c:pt idx="572">
                  <c:v>43829</c:v>
                </c:pt>
                <c:pt idx="573">
                  <c:v>43826</c:v>
                </c:pt>
                <c:pt idx="574">
                  <c:v>43825</c:v>
                </c:pt>
                <c:pt idx="575">
                  <c:v>43823</c:v>
                </c:pt>
                <c:pt idx="576">
                  <c:v>43822</c:v>
                </c:pt>
                <c:pt idx="577">
                  <c:v>43819</c:v>
                </c:pt>
                <c:pt idx="578">
                  <c:v>43818</c:v>
                </c:pt>
                <c:pt idx="579">
                  <c:v>43817</c:v>
                </c:pt>
                <c:pt idx="580">
                  <c:v>43816</c:v>
                </c:pt>
                <c:pt idx="581">
                  <c:v>43815</c:v>
                </c:pt>
                <c:pt idx="582">
                  <c:v>43812</c:v>
                </c:pt>
                <c:pt idx="583">
                  <c:v>43811</c:v>
                </c:pt>
                <c:pt idx="584">
                  <c:v>43810</c:v>
                </c:pt>
                <c:pt idx="585">
                  <c:v>43809</c:v>
                </c:pt>
                <c:pt idx="586">
                  <c:v>43808</c:v>
                </c:pt>
                <c:pt idx="587">
                  <c:v>43805</c:v>
                </c:pt>
                <c:pt idx="588">
                  <c:v>43804</c:v>
                </c:pt>
                <c:pt idx="589">
                  <c:v>43803</c:v>
                </c:pt>
                <c:pt idx="590">
                  <c:v>43802</c:v>
                </c:pt>
                <c:pt idx="591">
                  <c:v>43801</c:v>
                </c:pt>
                <c:pt idx="592">
                  <c:v>43798</c:v>
                </c:pt>
                <c:pt idx="593">
                  <c:v>43796</c:v>
                </c:pt>
                <c:pt idx="594">
                  <c:v>43795</c:v>
                </c:pt>
                <c:pt idx="595">
                  <c:v>43794</c:v>
                </c:pt>
                <c:pt idx="596">
                  <c:v>43791</c:v>
                </c:pt>
                <c:pt idx="597">
                  <c:v>43790</c:v>
                </c:pt>
                <c:pt idx="598">
                  <c:v>43789</c:v>
                </c:pt>
                <c:pt idx="599">
                  <c:v>43788</c:v>
                </c:pt>
                <c:pt idx="600">
                  <c:v>43787</c:v>
                </c:pt>
                <c:pt idx="601">
                  <c:v>43784</c:v>
                </c:pt>
                <c:pt idx="602">
                  <c:v>43783</c:v>
                </c:pt>
                <c:pt idx="603">
                  <c:v>43782</c:v>
                </c:pt>
                <c:pt idx="604">
                  <c:v>43781</c:v>
                </c:pt>
                <c:pt idx="605">
                  <c:v>43780</c:v>
                </c:pt>
                <c:pt idx="606">
                  <c:v>43777</c:v>
                </c:pt>
                <c:pt idx="607">
                  <c:v>43776</c:v>
                </c:pt>
                <c:pt idx="608">
                  <c:v>43775</c:v>
                </c:pt>
                <c:pt idx="609">
                  <c:v>43774</c:v>
                </c:pt>
                <c:pt idx="610">
                  <c:v>43773</c:v>
                </c:pt>
                <c:pt idx="611">
                  <c:v>43770</c:v>
                </c:pt>
                <c:pt idx="612">
                  <c:v>43769</c:v>
                </c:pt>
                <c:pt idx="613">
                  <c:v>43768</c:v>
                </c:pt>
                <c:pt idx="614">
                  <c:v>43767</c:v>
                </c:pt>
                <c:pt idx="615">
                  <c:v>43766</c:v>
                </c:pt>
                <c:pt idx="616">
                  <c:v>43763</c:v>
                </c:pt>
                <c:pt idx="617">
                  <c:v>43762</c:v>
                </c:pt>
                <c:pt idx="618">
                  <c:v>43761</c:v>
                </c:pt>
                <c:pt idx="619">
                  <c:v>43760</c:v>
                </c:pt>
                <c:pt idx="620">
                  <c:v>43759</c:v>
                </c:pt>
                <c:pt idx="621">
                  <c:v>43756</c:v>
                </c:pt>
                <c:pt idx="622">
                  <c:v>43755</c:v>
                </c:pt>
                <c:pt idx="623">
                  <c:v>43754</c:v>
                </c:pt>
                <c:pt idx="624">
                  <c:v>43753</c:v>
                </c:pt>
                <c:pt idx="625">
                  <c:v>43752</c:v>
                </c:pt>
                <c:pt idx="626">
                  <c:v>43749</c:v>
                </c:pt>
                <c:pt idx="627">
                  <c:v>43748</c:v>
                </c:pt>
                <c:pt idx="628">
                  <c:v>43747</c:v>
                </c:pt>
                <c:pt idx="629">
                  <c:v>43746</c:v>
                </c:pt>
                <c:pt idx="630">
                  <c:v>43745</c:v>
                </c:pt>
                <c:pt idx="631">
                  <c:v>43742</c:v>
                </c:pt>
                <c:pt idx="632">
                  <c:v>43741</c:v>
                </c:pt>
                <c:pt idx="633">
                  <c:v>43740</c:v>
                </c:pt>
                <c:pt idx="634">
                  <c:v>43739</c:v>
                </c:pt>
                <c:pt idx="635">
                  <c:v>43738</c:v>
                </c:pt>
                <c:pt idx="636">
                  <c:v>43735</c:v>
                </c:pt>
                <c:pt idx="637">
                  <c:v>43734</c:v>
                </c:pt>
                <c:pt idx="638">
                  <c:v>43733</c:v>
                </c:pt>
                <c:pt idx="639">
                  <c:v>43732</c:v>
                </c:pt>
                <c:pt idx="640">
                  <c:v>43731</c:v>
                </c:pt>
                <c:pt idx="641">
                  <c:v>43728</c:v>
                </c:pt>
                <c:pt idx="642">
                  <c:v>43727</c:v>
                </c:pt>
                <c:pt idx="643">
                  <c:v>43726</c:v>
                </c:pt>
                <c:pt idx="644">
                  <c:v>43725</c:v>
                </c:pt>
                <c:pt idx="645">
                  <c:v>43724</c:v>
                </c:pt>
                <c:pt idx="646">
                  <c:v>43721</c:v>
                </c:pt>
                <c:pt idx="647">
                  <c:v>43720</c:v>
                </c:pt>
                <c:pt idx="648">
                  <c:v>43719</c:v>
                </c:pt>
                <c:pt idx="649">
                  <c:v>43718</c:v>
                </c:pt>
                <c:pt idx="650">
                  <c:v>43717</c:v>
                </c:pt>
                <c:pt idx="651">
                  <c:v>43714</c:v>
                </c:pt>
                <c:pt idx="652">
                  <c:v>43713</c:v>
                </c:pt>
                <c:pt idx="653">
                  <c:v>43712</c:v>
                </c:pt>
                <c:pt idx="654">
                  <c:v>43711</c:v>
                </c:pt>
                <c:pt idx="655">
                  <c:v>43707</c:v>
                </c:pt>
                <c:pt idx="656">
                  <c:v>43706</c:v>
                </c:pt>
                <c:pt idx="657">
                  <c:v>43705</c:v>
                </c:pt>
                <c:pt idx="658">
                  <c:v>43704</c:v>
                </c:pt>
                <c:pt idx="659">
                  <c:v>43703</c:v>
                </c:pt>
                <c:pt idx="660">
                  <c:v>43700</c:v>
                </c:pt>
                <c:pt idx="661">
                  <c:v>43699</c:v>
                </c:pt>
                <c:pt idx="662">
                  <c:v>43698</c:v>
                </c:pt>
                <c:pt idx="663">
                  <c:v>43697</c:v>
                </c:pt>
                <c:pt idx="664">
                  <c:v>43696</c:v>
                </c:pt>
                <c:pt idx="665">
                  <c:v>43693</c:v>
                </c:pt>
                <c:pt idx="666">
                  <c:v>43692</c:v>
                </c:pt>
                <c:pt idx="667">
                  <c:v>43691</c:v>
                </c:pt>
                <c:pt idx="668">
                  <c:v>43690</c:v>
                </c:pt>
                <c:pt idx="669">
                  <c:v>43689</c:v>
                </c:pt>
                <c:pt idx="670">
                  <c:v>43686</c:v>
                </c:pt>
                <c:pt idx="671">
                  <c:v>43685</c:v>
                </c:pt>
                <c:pt idx="672">
                  <c:v>43684</c:v>
                </c:pt>
                <c:pt idx="673">
                  <c:v>43683</c:v>
                </c:pt>
                <c:pt idx="674">
                  <c:v>43682</c:v>
                </c:pt>
                <c:pt idx="675">
                  <c:v>43679</c:v>
                </c:pt>
                <c:pt idx="676">
                  <c:v>43678</c:v>
                </c:pt>
                <c:pt idx="677">
                  <c:v>43677</c:v>
                </c:pt>
                <c:pt idx="678">
                  <c:v>43676</c:v>
                </c:pt>
                <c:pt idx="679">
                  <c:v>43675</c:v>
                </c:pt>
                <c:pt idx="680">
                  <c:v>43672</c:v>
                </c:pt>
                <c:pt idx="681">
                  <c:v>43671</c:v>
                </c:pt>
                <c:pt idx="682">
                  <c:v>43670</c:v>
                </c:pt>
                <c:pt idx="683">
                  <c:v>43669</c:v>
                </c:pt>
                <c:pt idx="684">
                  <c:v>43668</c:v>
                </c:pt>
                <c:pt idx="685">
                  <c:v>43665</c:v>
                </c:pt>
                <c:pt idx="686">
                  <c:v>43664</c:v>
                </c:pt>
                <c:pt idx="687">
                  <c:v>43663</c:v>
                </c:pt>
                <c:pt idx="688">
                  <c:v>43662</c:v>
                </c:pt>
                <c:pt idx="689">
                  <c:v>43661</c:v>
                </c:pt>
                <c:pt idx="690">
                  <c:v>43658</c:v>
                </c:pt>
                <c:pt idx="691">
                  <c:v>43657</c:v>
                </c:pt>
                <c:pt idx="692">
                  <c:v>43656</c:v>
                </c:pt>
                <c:pt idx="693">
                  <c:v>43655</c:v>
                </c:pt>
                <c:pt idx="694">
                  <c:v>43654</c:v>
                </c:pt>
                <c:pt idx="695">
                  <c:v>43651</c:v>
                </c:pt>
                <c:pt idx="696">
                  <c:v>43649</c:v>
                </c:pt>
                <c:pt idx="697">
                  <c:v>43648</c:v>
                </c:pt>
                <c:pt idx="698">
                  <c:v>43647</c:v>
                </c:pt>
                <c:pt idx="699">
                  <c:v>43644</c:v>
                </c:pt>
                <c:pt idx="700">
                  <c:v>43643</c:v>
                </c:pt>
                <c:pt idx="701">
                  <c:v>43642</c:v>
                </c:pt>
                <c:pt idx="702">
                  <c:v>43641</c:v>
                </c:pt>
                <c:pt idx="703">
                  <c:v>43640</c:v>
                </c:pt>
                <c:pt idx="704">
                  <c:v>43637</c:v>
                </c:pt>
                <c:pt idx="705">
                  <c:v>43636</c:v>
                </c:pt>
                <c:pt idx="706">
                  <c:v>43635</c:v>
                </c:pt>
                <c:pt idx="707">
                  <c:v>43634</c:v>
                </c:pt>
                <c:pt idx="708">
                  <c:v>43633</c:v>
                </c:pt>
                <c:pt idx="709">
                  <c:v>43630</c:v>
                </c:pt>
                <c:pt idx="710">
                  <c:v>43629</c:v>
                </c:pt>
                <c:pt idx="711">
                  <c:v>43628</c:v>
                </c:pt>
                <c:pt idx="712">
                  <c:v>43627</c:v>
                </c:pt>
                <c:pt idx="713">
                  <c:v>43626</c:v>
                </c:pt>
                <c:pt idx="714">
                  <c:v>43623</c:v>
                </c:pt>
                <c:pt idx="715">
                  <c:v>43622</c:v>
                </c:pt>
                <c:pt idx="716">
                  <c:v>43621</c:v>
                </c:pt>
                <c:pt idx="717">
                  <c:v>43620</c:v>
                </c:pt>
                <c:pt idx="718">
                  <c:v>43619</c:v>
                </c:pt>
                <c:pt idx="719">
                  <c:v>43616</c:v>
                </c:pt>
                <c:pt idx="720">
                  <c:v>43615</c:v>
                </c:pt>
                <c:pt idx="721">
                  <c:v>43614</c:v>
                </c:pt>
                <c:pt idx="722">
                  <c:v>43613</c:v>
                </c:pt>
                <c:pt idx="723">
                  <c:v>43609</c:v>
                </c:pt>
                <c:pt idx="724">
                  <c:v>43608</c:v>
                </c:pt>
                <c:pt idx="725">
                  <c:v>43607</c:v>
                </c:pt>
                <c:pt idx="726">
                  <c:v>43606</c:v>
                </c:pt>
                <c:pt idx="727">
                  <c:v>43605</c:v>
                </c:pt>
                <c:pt idx="728">
                  <c:v>43602</c:v>
                </c:pt>
                <c:pt idx="729">
                  <c:v>43601</c:v>
                </c:pt>
                <c:pt idx="730">
                  <c:v>43600</c:v>
                </c:pt>
                <c:pt idx="731">
                  <c:v>43599</c:v>
                </c:pt>
                <c:pt idx="732">
                  <c:v>43598</c:v>
                </c:pt>
                <c:pt idx="733">
                  <c:v>43595</c:v>
                </c:pt>
                <c:pt idx="734">
                  <c:v>43594</c:v>
                </c:pt>
                <c:pt idx="735">
                  <c:v>43593</c:v>
                </c:pt>
                <c:pt idx="736">
                  <c:v>43592</c:v>
                </c:pt>
                <c:pt idx="737">
                  <c:v>43591</c:v>
                </c:pt>
                <c:pt idx="738">
                  <c:v>43588</c:v>
                </c:pt>
                <c:pt idx="739">
                  <c:v>43587</c:v>
                </c:pt>
                <c:pt idx="740">
                  <c:v>43586</c:v>
                </c:pt>
                <c:pt idx="741">
                  <c:v>43585</c:v>
                </c:pt>
                <c:pt idx="742">
                  <c:v>43584</c:v>
                </c:pt>
                <c:pt idx="743">
                  <c:v>43581</c:v>
                </c:pt>
                <c:pt idx="744">
                  <c:v>43580</c:v>
                </c:pt>
                <c:pt idx="745">
                  <c:v>43579</c:v>
                </c:pt>
                <c:pt idx="746">
                  <c:v>43578</c:v>
                </c:pt>
                <c:pt idx="747">
                  <c:v>43577</c:v>
                </c:pt>
                <c:pt idx="748">
                  <c:v>43573</c:v>
                </c:pt>
                <c:pt idx="749">
                  <c:v>43572</c:v>
                </c:pt>
                <c:pt idx="750">
                  <c:v>43571</c:v>
                </c:pt>
                <c:pt idx="751">
                  <c:v>43570</c:v>
                </c:pt>
                <c:pt idx="752">
                  <c:v>43567</c:v>
                </c:pt>
                <c:pt idx="753">
                  <c:v>43566</c:v>
                </c:pt>
                <c:pt idx="754">
                  <c:v>43565</c:v>
                </c:pt>
                <c:pt idx="755">
                  <c:v>43564</c:v>
                </c:pt>
                <c:pt idx="756">
                  <c:v>43563</c:v>
                </c:pt>
                <c:pt idx="757">
                  <c:v>43560</c:v>
                </c:pt>
                <c:pt idx="758">
                  <c:v>43559</c:v>
                </c:pt>
                <c:pt idx="759">
                  <c:v>43558</c:v>
                </c:pt>
                <c:pt idx="760">
                  <c:v>43557</c:v>
                </c:pt>
                <c:pt idx="761">
                  <c:v>43556</c:v>
                </c:pt>
                <c:pt idx="762">
                  <c:v>43553</c:v>
                </c:pt>
                <c:pt idx="763">
                  <c:v>43552</c:v>
                </c:pt>
                <c:pt idx="764">
                  <c:v>43551</c:v>
                </c:pt>
                <c:pt idx="765">
                  <c:v>43550</c:v>
                </c:pt>
                <c:pt idx="766">
                  <c:v>43549</c:v>
                </c:pt>
                <c:pt idx="767">
                  <c:v>43546</c:v>
                </c:pt>
                <c:pt idx="768">
                  <c:v>43545</c:v>
                </c:pt>
                <c:pt idx="769">
                  <c:v>43544</c:v>
                </c:pt>
                <c:pt idx="770">
                  <c:v>43543</c:v>
                </c:pt>
                <c:pt idx="771">
                  <c:v>43542</c:v>
                </c:pt>
                <c:pt idx="772">
                  <c:v>43539</c:v>
                </c:pt>
                <c:pt idx="773">
                  <c:v>43538</c:v>
                </c:pt>
                <c:pt idx="774">
                  <c:v>43537</c:v>
                </c:pt>
                <c:pt idx="775">
                  <c:v>43536</c:v>
                </c:pt>
                <c:pt idx="776">
                  <c:v>43535</c:v>
                </c:pt>
                <c:pt idx="777">
                  <c:v>43532</c:v>
                </c:pt>
                <c:pt idx="778">
                  <c:v>43531</c:v>
                </c:pt>
                <c:pt idx="779">
                  <c:v>43530</c:v>
                </c:pt>
                <c:pt idx="780">
                  <c:v>43529</c:v>
                </c:pt>
                <c:pt idx="781">
                  <c:v>43528</c:v>
                </c:pt>
                <c:pt idx="782">
                  <c:v>43525</c:v>
                </c:pt>
                <c:pt idx="783">
                  <c:v>43524</c:v>
                </c:pt>
                <c:pt idx="784">
                  <c:v>43523</c:v>
                </c:pt>
                <c:pt idx="785">
                  <c:v>43522</c:v>
                </c:pt>
                <c:pt idx="786">
                  <c:v>43521</c:v>
                </c:pt>
                <c:pt idx="787">
                  <c:v>43518</c:v>
                </c:pt>
                <c:pt idx="788">
                  <c:v>43517</c:v>
                </c:pt>
                <c:pt idx="789">
                  <c:v>43516</c:v>
                </c:pt>
                <c:pt idx="790">
                  <c:v>43515</c:v>
                </c:pt>
                <c:pt idx="791">
                  <c:v>43511</c:v>
                </c:pt>
                <c:pt idx="792">
                  <c:v>43510</c:v>
                </c:pt>
                <c:pt idx="793">
                  <c:v>43509</c:v>
                </c:pt>
                <c:pt idx="794">
                  <c:v>43508</c:v>
                </c:pt>
                <c:pt idx="795">
                  <c:v>43507</c:v>
                </c:pt>
                <c:pt idx="796">
                  <c:v>43504</c:v>
                </c:pt>
                <c:pt idx="797">
                  <c:v>43503</c:v>
                </c:pt>
                <c:pt idx="798">
                  <c:v>43502</c:v>
                </c:pt>
                <c:pt idx="799">
                  <c:v>43501</c:v>
                </c:pt>
                <c:pt idx="800">
                  <c:v>43500</c:v>
                </c:pt>
                <c:pt idx="801">
                  <c:v>43497</c:v>
                </c:pt>
                <c:pt idx="802">
                  <c:v>43496</c:v>
                </c:pt>
                <c:pt idx="803">
                  <c:v>43495</c:v>
                </c:pt>
                <c:pt idx="804">
                  <c:v>43494</c:v>
                </c:pt>
                <c:pt idx="805">
                  <c:v>43493</c:v>
                </c:pt>
                <c:pt idx="806">
                  <c:v>43490</c:v>
                </c:pt>
                <c:pt idx="807">
                  <c:v>43489</c:v>
                </c:pt>
                <c:pt idx="808">
                  <c:v>43488</c:v>
                </c:pt>
                <c:pt idx="809">
                  <c:v>43487</c:v>
                </c:pt>
                <c:pt idx="810">
                  <c:v>43483</c:v>
                </c:pt>
                <c:pt idx="811">
                  <c:v>43482</c:v>
                </c:pt>
                <c:pt idx="812">
                  <c:v>43481</c:v>
                </c:pt>
                <c:pt idx="813">
                  <c:v>43480</c:v>
                </c:pt>
                <c:pt idx="814">
                  <c:v>43479</c:v>
                </c:pt>
                <c:pt idx="815">
                  <c:v>43476</c:v>
                </c:pt>
                <c:pt idx="816">
                  <c:v>43475</c:v>
                </c:pt>
                <c:pt idx="817">
                  <c:v>43474</c:v>
                </c:pt>
                <c:pt idx="818">
                  <c:v>43473</c:v>
                </c:pt>
                <c:pt idx="819">
                  <c:v>43472</c:v>
                </c:pt>
                <c:pt idx="820">
                  <c:v>43469</c:v>
                </c:pt>
                <c:pt idx="821">
                  <c:v>43468</c:v>
                </c:pt>
                <c:pt idx="822">
                  <c:v>43467</c:v>
                </c:pt>
                <c:pt idx="823">
                  <c:v>43465</c:v>
                </c:pt>
                <c:pt idx="824">
                  <c:v>43462</c:v>
                </c:pt>
                <c:pt idx="825">
                  <c:v>43461</c:v>
                </c:pt>
                <c:pt idx="826">
                  <c:v>43460</c:v>
                </c:pt>
                <c:pt idx="827">
                  <c:v>43458</c:v>
                </c:pt>
                <c:pt idx="828">
                  <c:v>43455</c:v>
                </c:pt>
                <c:pt idx="829">
                  <c:v>43454</c:v>
                </c:pt>
                <c:pt idx="830">
                  <c:v>43453</c:v>
                </c:pt>
                <c:pt idx="831">
                  <c:v>43452</c:v>
                </c:pt>
                <c:pt idx="832">
                  <c:v>43451</c:v>
                </c:pt>
                <c:pt idx="833">
                  <c:v>43448</c:v>
                </c:pt>
                <c:pt idx="834">
                  <c:v>43447</c:v>
                </c:pt>
                <c:pt idx="835">
                  <c:v>43446</c:v>
                </c:pt>
                <c:pt idx="836">
                  <c:v>43445</c:v>
                </c:pt>
                <c:pt idx="837">
                  <c:v>43444</c:v>
                </c:pt>
                <c:pt idx="838">
                  <c:v>43441</c:v>
                </c:pt>
                <c:pt idx="839">
                  <c:v>43440</c:v>
                </c:pt>
                <c:pt idx="840">
                  <c:v>43438</c:v>
                </c:pt>
                <c:pt idx="841">
                  <c:v>43437</c:v>
                </c:pt>
                <c:pt idx="842">
                  <c:v>43434</c:v>
                </c:pt>
                <c:pt idx="843">
                  <c:v>43433</c:v>
                </c:pt>
                <c:pt idx="844">
                  <c:v>43432</c:v>
                </c:pt>
                <c:pt idx="845">
                  <c:v>43431</c:v>
                </c:pt>
                <c:pt idx="846">
                  <c:v>43430</c:v>
                </c:pt>
                <c:pt idx="847">
                  <c:v>43427</c:v>
                </c:pt>
                <c:pt idx="848">
                  <c:v>43425</c:v>
                </c:pt>
                <c:pt idx="849">
                  <c:v>43424</c:v>
                </c:pt>
                <c:pt idx="850">
                  <c:v>43423</c:v>
                </c:pt>
                <c:pt idx="851">
                  <c:v>43420</c:v>
                </c:pt>
                <c:pt idx="852">
                  <c:v>43419</c:v>
                </c:pt>
                <c:pt idx="853">
                  <c:v>43418</c:v>
                </c:pt>
                <c:pt idx="854">
                  <c:v>43417</c:v>
                </c:pt>
                <c:pt idx="855">
                  <c:v>43416</c:v>
                </c:pt>
                <c:pt idx="856">
                  <c:v>43413</c:v>
                </c:pt>
                <c:pt idx="857">
                  <c:v>43412</c:v>
                </c:pt>
                <c:pt idx="858">
                  <c:v>43411</c:v>
                </c:pt>
                <c:pt idx="859">
                  <c:v>43410</c:v>
                </c:pt>
                <c:pt idx="860">
                  <c:v>43409</c:v>
                </c:pt>
                <c:pt idx="861">
                  <c:v>43406</c:v>
                </c:pt>
                <c:pt idx="862">
                  <c:v>43405</c:v>
                </c:pt>
                <c:pt idx="863">
                  <c:v>43404</c:v>
                </c:pt>
                <c:pt idx="864">
                  <c:v>43403</c:v>
                </c:pt>
                <c:pt idx="865">
                  <c:v>43402</c:v>
                </c:pt>
                <c:pt idx="866">
                  <c:v>43399</c:v>
                </c:pt>
                <c:pt idx="867">
                  <c:v>43398</c:v>
                </c:pt>
                <c:pt idx="868">
                  <c:v>43397</c:v>
                </c:pt>
                <c:pt idx="869">
                  <c:v>43396</c:v>
                </c:pt>
                <c:pt idx="870">
                  <c:v>43395</c:v>
                </c:pt>
                <c:pt idx="871">
                  <c:v>43392</c:v>
                </c:pt>
                <c:pt idx="872">
                  <c:v>43391</c:v>
                </c:pt>
                <c:pt idx="873">
                  <c:v>43390</c:v>
                </c:pt>
                <c:pt idx="874">
                  <c:v>43389</c:v>
                </c:pt>
                <c:pt idx="875">
                  <c:v>43388</c:v>
                </c:pt>
                <c:pt idx="876">
                  <c:v>43385</c:v>
                </c:pt>
                <c:pt idx="877">
                  <c:v>43384</c:v>
                </c:pt>
                <c:pt idx="878">
                  <c:v>43383</c:v>
                </c:pt>
                <c:pt idx="879">
                  <c:v>43382</c:v>
                </c:pt>
                <c:pt idx="880">
                  <c:v>43381</c:v>
                </c:pt>
                <c:pt idx="881">
                  <c:v>43378</c:v>
                </c:pt>
                <c:pt idx="882">
                  <c:v>43377</c:v>
                </c:pt>
                <c:pt idx="883">
                  <c:v>43376</c:v>
                </c:pt>
                <c:pt idx="884">
                  <c:v>43375</c:v>
                </c:pt>
                <c:pt idx="885">
                  <c:v>43374</c:v>
                </c:pt>
                <c:pt idx="886">
                  <c:v>43371</c:v>
                </c:pt>
                <c:pt idx="887">
                  <c:v>43370</c:v>
                </c:pt>
                <c:pt idx="888">
                  <c:v>43369</c:v>
                </c:pt>
                <c:pt idx="889">
                  <c:v>43368</c:v>
                </c:pt>
                <c:pt idx="890">
                  <c:v>43367</c:v>
                </c:pt>
                <c:pt idx="891">
                  <c:v>43364</c:v>
                </c:pt>
                <c:pt idx="892">
                  <c:v>43363</c:v>
                </c:pt>
                <c:pt idx="893">
                  <c:v>43362</c:v>
                </c:pt>
                <c:pt idx="894">
                  <c:v>43361</c:v>
                </c:pt>
                <c:pt idx="895">
                  <c:v>43360</c:v>
                </c:pt>
                <c:pt idx="896">
                  <c:v>43357</c:v>
                </c:pt>
                <c:pt idx="897">
                  <c:v>43356</c:v>
                </c:pt>
                <c:pt idx="898">
                  <c:v>43355</c:v>
                </c:pt>
                <c:pt idx="899">
                  <c:v>43354</c:v>
                </c:pt>
                <c:pt idx="900">
                  <c:v>43353</c:v>
                </c:pt>
                <c:pt idx="901">
                  <c:v>43350</c:v>
                </c:pt>
                <c:pt idx="902">
                  <c:v>43349</c:v>
                </c:pt>
                <c:pt idx="903">
                  <c:v>43348</c:v>
                </c:pt>
                <c:pt idx="904">
                  <c:v>43347</c:v>
                </c:pt>
                <c:pt idx="905">
                  <c:v>43343</c:v>
                </c:pt>
                <c:pt idx="906">
                  <c:v>43342</c:v>
                </c:pt>
                <c:pt idx="907">
                  <c:v>43341</c:v>
                </c:pt>
                <c:pt idx="908">
                  <c:v>43340</c:v>
                </c:pt>
                <c:pt idx="909">
                  <c:v>43339</c:v>
                </c:pt>
                <c:pt idx="910">
                  <c:v>43336</c:v>
                </c:pt>
                <c:pt idx="911">
                  <c:v>43335</c:v>
                </c:pt>
                <c:pt idx="912">
                  <c:v>43334</c:v>
                </c:pt>
                <c:pt idx="913">
                  <c:v>43333</c:v>
                </c:pt>
                <c:pt idx="914">
                  <c:v>43332</c:v>
                </c:pt>
                <c:pt idx="915">
                  <c:v>43329</c:v>
                </c:pt>
                <c:pt idx="916">
                  <c:v>43328</c:v>
                </c:pt>
                <c:pt idx="917">
                  <c:v>43327</c:v>
                </c:pt>
                <c:pt idx="918">
                  <c:v>43326</c:v>
                </c:pt>
                <c:pt idx="919">
                  <c:v>43325</c:v>
                </c:pt>
                <c:pt idx="920">
                  <c:v>43322</c:v>
                </c:pt>
                <c:pt idx="921">
                  <c:v>43321</c:v>
                </c:pt>
                <c:pt idx="922">
                  <c:v>43320</c:v>
                </c:pt>
                <c:pt idx="923">
                  <c:v>43319</c:v>
                </c:pt>
                <c:pt idx="924">
                  <c:v>43318</c:v>
                </c:pt>
                <c:pt idx="925">
                  <c:v>43315</c:v>
                </c:pt>
                <c:pt idx="926">
                  <c:v>43314</c:v>
                </c:pt>
                <c:pt idx="927">
                  <c:v>43313</c:v>
                </c:pt>
                <c:pt idx="928">
                  <c:v>43312</c:v>
                </c:pt>
                <c:pt idx="929">
                  <c:v>43311</c:v>
                </c:pt>
                <c:pt idx="930">
                  <c:v>43308</c:v>
                </c:pt>
                <c:pt idx="931">
                  <c:v>43307</c:v>
                </c:pt>
                <c:pt idx="932">
                  <c:v>43306</c:v>
                </c:pt>
                <c:pt idx="933">
                  <c:v>43305</c:v>
                </c:pt>
                <c:pt idx="934">
                  <c:v>43304</c:v>
                </c:pt>
                <c:pt idx="935">
                  <c:v>43301</c:v>
                </c:pt>
                <c:pt idx="936">
                  <c:v>43300</c:v>
                </c:pt>
                <c:pt idx="937">
                  <c:v>43299</c:v>
                </c:pt>
                <c:pt idx="938">
                  <c:v>43298</c:v>
                </c:pt>
                <c:pt idx="939">
                  <c:v>43297</c:v>
                </c:pt>
                <c:pt idx="940">
                  <c:v>43294</c:v>
                </c:pt>
                <c:pt idx="941">
                  <c:v>43293</c:v>
                </c:pt>
                <c:pt idx="942">
                  <c:v>43292</c:v>
                </c:pt>
                <c:pt idx="943">
                  <c:v>43291</c:v>
                </c:pt>
                <c:pt idx="944">
                  <c:v>43290</c:v>
                </c:pt>
                <c:pt idx="945">
                  <c:v>43287</c:v>
                </c:pt>
                <c:pt idx="946">
                  <c:v>43286</c:v>
                </c:pt>
                <c:pt idx="947">
                  <c:v>43284</c:v>
                </c:pt>
                <c:pt idx="948">
                  <c:v>43283</c:v>
                </c:pt>
                <c:pt idx="949">
                  <c:v>43280</c:v>
                </c:pt>
                <c:pt idx="950">
                  <c:v>43279</c:v>
                </c:pt>
                <c:pt idx="951">
                  <c:v>43278</c:v>
                </c:pt>
                <c:pt idx="952">
                  <c:v>43277</c:v>
                </c:pt>
                <c:pt idx="953">
                  <c:v>43276</c:v>
                </c:pt>
                <c:pt idx="954">
                  <c:v>43273</c:v>
                </c:pt>
                <c:pt idx="955">
                  <c:v>43272</c:v>
                </c:pt>
                <c:pt idx="956">
                  <c:v>43271</c:v>
                </c:pt>
                <c:pt idx="957">
                  <c:v>43270</c:v>
                </c:pt>
                <c:pt idx="958">
                  <c:v>43269</c:v>
                </c:pt>
                <c:pt idx="959">
                  <c:v>43266</c:v>
                </c:pt>
                <c:pt idx="960">
                  <c:v>43265</c:v>
                </c:pt>
                <c:pt idx="961">
                  <c:v>43264</c:v>
                </c:pt>
                <c:pt idx="962">
                  <c:v>43263</c:v>
                </c:pt>
                <c:pt idx="963">
                  <c:v>43262</c:v>
                </c:pt>
                <c:pt idx="964">
                  <c:v>43259</c:v>
                </c:pt>
                <c:pt idx="965">
                  <c:v>43258</c:v>
                </c:pt>
                <c:pt idx="966">
                  <c:v>43257</c:v>
                </c:pt>
                <c:pt idx="967">
                  <c:v>43256</c:v>
                </c:pt>
                <c:pt idx="968">
                  <c:v>43255</c:v>
                </c:pt>
                <c:pt idx="969">
                  <c:v>43252</c:v>
                </c:pt>
                <c:pt idx="970">
                  <c:v>43251</c:v>
                </c:pt>
                <c:pt idx="971">
                  <c:v>43250</c:v>
                </c:pt>
                <c:pt idx="972">
                  <c:v>43249</c:v>
                </c:pt>
                <c:pt idx="973">
                  <c:v>43245</c:v>
                </c:pt>
                <c:pt idx="974">
                  <c:v>43244</c:v>
                </c:pt>
                <c:pt idx="975">
                  <c:v>43243</c:v>
                </c:pt>
                <c:pt idx="976">
                  <c:v>43242</c:v>
                </c:pt>
                <c:pt idx="977">
                  <c:v>43241</c:v>
                </c:pt>
                <c:pt idx="978">
                  <c:v>43238</c:v>
                </c:pt>
                <c:pt idx="979">
                  <c:v>43237</c:v>
                </c:pt>
                <c:pt idx="980">
                  <c:v>43236</c:v>
                </c:pt>
                <c:pt idx="981">
                  <c:v>43235</c:v>
                </c:pt>
                <c:pt idx="982">
                  <c:v>43234</c:v>
                </c:pt>
                <c:pt idx="983">
                  <c:v>43231</c:v>
                </c:pt>
                <c:pt idx="984">
                  <c:v>43230</c:v>
                </c:pt>
                <c:pt idx="985">
                  <c:v>43229</c:v>
                </c:pt>
                <c:pt idx="986">
                  <c:v>43228</c:v>
                </c:pt>
                <c:pt idx="987">
                  <c:v>43227</c:v>
                </c:pt>
                <c:pt idx="988">
                  <c:v>43224</c:v>
                </c:pt>
                <c:pt idx="989">
                  <c:v>43223</c:v>
                </c:pt>
                <c:pt idx="990">
                  <c:v>43222</c:v>
                </c:pt>
                <c:pt idx="991">
                  <c:v>43221</c:v>
                </c:pt>
                <c:pt idx="992">
                  <c:v>43220</c:v>
                </c:pt>
                <c:pt idx="993">
                  <c:v>43217</c:v>
                </c:pt>
                <c:pt idx="994">
                  <c:v>43216</c:v>
                </c:pt>
                <c:pt idx="995">
                  <c:v>43215</c:v>
                </c:pt>
                <c:pt idx="996">
                  <c:v>43214</c:v>
                </c:pt>
                <c:pt idx="997">
                  <c:v>43213</c:v>
                </c:pt>
                <c:pt idx="998">
                  <c:v>43210</c:v>
                </c:pt>
                <c:pt idx="999">
                  <c:v>43209</c:v>
                </c:pt>
                <c:pt idx="1000">
                  <c:v>43208</c:v>
                </c:pt>
                <c:pt idx="1001">
                  <c:v>43207</c:v>
                </c:pt>
                <c:pt idx="1002">
                  <c:v>43206</c:v>
                </c:pt>
                <c:pt idx="1003">
                  <c:v>43203</c:v>
                </c:pt>
                <c:pt idx="1004">
                  <c:v>43202</c:v>
                </c:pt>
                <c:pt idx="1005">
                  <c:v>43201</c:v>
                </c:pt>
                <c:pt idx="1006">
                  <c:v>43200</c:v>
                </c:pt>
                <c:pt idx="1007">
                  <c:v>43199</c:v>
                </c:pt>
                <c:pt idx="1008">
                  <c:v>43196</c:v>
                </c:pt>
                <c:pt idx="1009">
                  <c:v>43195</c:v>
                </c:pt>
                <c:pt idx="1010">
                  <c:v>43194</c:v>
                </c:pt>
                <c:pt idx="1011">
                  <c:v>43193</c:v>
                </c:pt>
                <c:pt idx="1012">
                  <c:v>43192</c:v>
                </c:pt>
                <c:pt idx="1013">
                  <c:v>43188</c:v>
                </c:pt>
                <c:pt idx="1014">
                  <c:v>43187</c:v>
                </c:pt>
                <c:pt idx="1015">
                  <c:v>43186</c:v>
                </c:pt>
                <c:pt idx="1016">
                  <c:v>43185</c:v>
                </c:pt>
                <c:pt idx="1017">
                  <c:v>43182</c:v>
                </c:pt>
                <c:pt idx="1018">
                  <c:v>43181</c:v>
                </c:pt>
                <c:pt idx="1019">
                  <c:v>43180</c:v>
                </c:pt>
                <c:pt idx="1020">
                  <c:v>43179</c:v>
                </c:pt>
                <c:pt idx="1021">
                  <c:v>43178</c:v>
                </c:pt>
                <c:pt idx="1022">
                  <c:v>43175</c:v>
                </c:pt>
                <c:pt idx="1023">
                  <c:v>43174</c:v>
                </c:pt>
                <c:pt idx="1024">
                  <c:v>43173</c:v>
                </c:pt>
                <c:pt idx="1025">
                  <c:v>43172</c:v>
                </c:pt>
                <c:pt idx="1026">
                  <c:v>43171</c:v>
                </c:pt>
                <c:pt idx="1027">
                  <c:v>43168</c:v>
                </c:pt>
                <c:pt idx="1028">
                  <c:v>43167</c:v>
                </c:pt>
                <c:pt idx="1029">
                  <c:v>43166</c:v>
                </c:pt>
                <c:pt idx="1030">
                  <c:v>43165</c:v>
                </c:pt>
                <c:pt idx="1031">
                  <c:v>43164</c:v>
                </c:pt>
                <c:pt idx="1032">
                  <c:v>43161</c:v>
                </c:pt>
                <c:pt idx="1033">
                  <c:v>43160</c:v>
                </c:pt>
                <c:pt idx="1034">
                  <c:v>43159</c:v>
                </c:pt>
                <c:pt idx="1035">
                  <c:v>43158</c:v>
                </c:pt>
                <c:pt idx="1036">
                  <c:v>43157</c:v>
                </c:pt>
                <c:pt idx="1037">
                  <c:v>43154</c:v>
                </c:pt>
                <c:pt idx="1038">
                  <c:v>43153</c:v>
                </c:pt>
                <c:pt idx="1039">
                  <c:v>43152</c:v>
                </c:pt>
                <c:pt idx="1040">
                  <c:v>43151</c:v>
                </c:pt>
                <c:pt idx="1041">
                  <c:v>43147</c:v>
                </c:pt>
                <c:pt idx="1042">
                  <c:v>43146</c:v>
                </c:pt>
                <c:pt idx="1043">
                  <c:v>43145</c:v>
                </c:pt>
                <c:pt idx="1044">
                  <c:v>43144</c:v>
                </c:pt>
                <c:pt idx="1045">
                  <c:v>43143</c:v>
                </c:pt>
                <c:pt idx="1046">
                  <c:v>43140</c:v>
                </c:pt>
                <c:pt idx="1047">
                  <c:v>43139</c:v>
                </c:pt>
                <c:pt idx="1048">
                  <c:v>43138</c:v>
                </c:pt>
                <c:pt idx="1049">
                  <c:v>43137</c:v>
                </c:pt>
                <c:pt idx="1050">
                  <c:v>43136</c:v>
                </c:pt>
                <c:pt idx="1051">
                  <c:v>43133</c:v>
                </c:pt>
                <c:pt idx="1052">
                  <c:v>43132</c:v>
                </c:pt>
                <c:pt idx="1053">
                  <c:v>43131</c:v>
                </c:pt>
                <c:pt idx="1054">
                  <c:v>43130</c:v>
                </c:pt>
                <c:pt idx="1055">
                  <c:v>43129</c:v>
                </c:pt>
                <c:pt idx="1056">
                  <c:v>43126</c:v>
                </c:pt>
                <c:pt idx="1057">
                  <c:v>43125</c:v>
                </c:pt>
                <c:pt idx="1058">
                  <c:v>43124</c:v>
                </c:pt>
                <c:pt idx="1059">
                  <c:v>43123</c:v>
                </c:pt>
                <c:pt idx="1060">
                  <c:v>43122</c:v>
                </c:pt>
                <c:pt idx="1061">
                  <c:v>43119</c:v>
                </c:pt>
                <c:pt idx="1062">
                  <c:v>43118</c:v>
                </c:pt>
                <c:pt idx="1063">
                  <c:v>43117</c:v>
                </c:pt>
                <c:pt idx="1064">
                  <c:v>43116</c:v>
                </c:pt>
                <c:pt idx="1065">
                  <c:v>43112</c:v>
                </c:pt>
                <c:pt idx="1066">
                  <c:v>43111</c:v>
                </c:pt>
                <c:pt idx="1067">
                  <c:v>43110</c:v>
                </c:pt>
                <c:pt idx="1068">
                  <c:v>43109</c:v>
                </c:pt>
                <c:pt idx="1069">
                  <c:v>43108</c:v>
                </c:pt>
                <c:pt idx="1070">
                  <c:v>43105</c:v>
                </c:pt>
                <c:pt idx="1071">
                  <c:v>43104</c:v>
                </c:pt>
                <c:pt idx="1072">
                  <c:v>43103</c:v>
                </c:pt>
                <c:pt idx="1073">
                  <c:v>43102</c:v>
                </c:pt>
                <c:pt idx="1074">
                  <c:v>43098</c:v>
                </c:pt>
                <c:pt idx="1075">
                  <c:v>43097</c:v>
                </c:pt>
                <c:pt idx="1076">
                  <c:v>43096</c:v>
                </c:pt>
                <c:pt idx="1077">
                  <c:v>43095</c:v>
                </c:pt>
                <c:pt idx="1078">
                  <c:v>43091</c:v>
                </c:pt>
                <c:pt idx="1079">
                  <c:v>43090</c:v>
                </c:pt>
                <c:pt idx="1080">
                  <c:v>43089</c:v>
                </c:pt>
                <c:pt idx="1081">
                  <c:v>43088</c:v>
                </c:pt>
                <c:pt idx="1082">
                  <c:v>43087</c:v>
                </c:pt>
                <c:pt idx="1083">
                  <c:v>43084</c:v>
                </c:pt>
                <c:pt idx="1084">
                  <c:v>43083</c:v>
                </c:pt>
                <c:pt idx="1085">
                  <c:v>43082</c:v>
                </c:pt>
                <c:pt idx="1086">
                  <c:v>43081</c:v>
                </c:pt>
                <c:pt idx="1087">
                  <c:v>43080</c:v>
                </c:pt>
                <c:pt idx="1088">
                  <c:v>43077</c:v>
                </c:pt>
                <c:pt idx="1089">
                  <c:v>43076</c:v>
                </c:pt>
                <c:pt idx="1090">
                  <c:v>43075</c:v>
                </c:pt>
                <c:pt idx="1091">
                  <c:v>43074</c:v>
                </c:pt>
                <c:pt idx="1092">
                  <c:v>43073</c:v>
                </c:pt>
                <c:pt idx="1093">
                  <c:v>43070</c:v>
                </c:pt>
                <c:pt idx="1094">
                  <c:v>43069</c:v>
                </c:pt>
                <c:pt idx="1095">
                  <c:v>43068</c:v>
                </c:pt>
                <c:pt idx="1096">
                  <c:v>43067</c:v>
                </c:pt>
                <c:pt idx="1097">
                  <c:v>43066</c:v>
                </c:pt>
                <c:pt idx="1098">
                  <c:v>43063</c:v>
                </c:pt>
                <c:pt idx="1099">
                  <c:v>43061</c:v>
                </c:pt>
                <c:pt idx="1100">
                  <c:v>43060</c:v>
                </c:pt>
                <c:pt idx="1101">
                  <c:v>43059</c:v>
                </c:pt>
                <c:pt idx="1102">
                  <c:v>43056</c:v>
                </c:pt>
                <c:pt idx="1103">
                  <c:v>43055</c:v>
                </c:pt>
                <c:pt idx="1104">
                  <c:v>43054</c:v>
                </c:pt>
                <c:pt idx="1105">
                  <c:v>43053</c:v>
                </c:pt>
                <c:pt idx="1106">
                  <c:v>43052</c:v>
                </c:pt>
                <c:pt idx="1107">
                  <c:v>43049</c:v>
                </c:pt>
                <c:pt idx="1108">
                  <c:v>43048</c:v>
                </c:pt>
                <c:pt idx="1109">
                  <c:v>43047</c:v>
                </c:pt>
                <c:pt idx="1110">
                  <c:v>43046</c:v>
                </c:pt>
                <c:pt idx="1111">
                  <c:v>43045</c:v>
                </c:pt>
                <c:pt idx="1112">
                  <c:v>43042</c:v>
                </c:pt>
                <c:pt idx="1113">
                  <c:v>43041</c:v>
                </c:pt>
                <c:pt idx="1114">
                  <c:v>43040</c:v>
                </c:pt>
                <c:pt idx="1115">
                  <c:v>43039</c:v>
                </c:pt>
                <c:pt idx="1116">
                  <c:v>43038</c:v>
                </c:pt>
                <c:pt idx="1117">
                  <c:v>43035</c:v>
                </c:pt>
                <c:pt idx="1118">
                  <c:v>43034</c:v>
                </c:pt>
                <c:pt idx="1119">
                  <c:v>43033</c:v>
                </c:pt>
                <c:pt idx="1120">
                  <c:v>43032</c:v>
                </c:pt>
                <c:pt idx="1121">
                  <c:v>43031</c:v>
                </c:pt>
                <c:pt idx="1122">
                  <c:v>43028</c:v>
                </c:pt>
                <c:pt idx="1123">
                  <c:v>43027</c:v>
                </c:pt>
                <c:pt idx="1124">
                  <c:v>43026</c:v>
                </c:pt>
                <c:pt idx="1125">
                  <c:v>43025</c:v>
                </c:pt>
                <c:pt idx="1126">
                  <c:v>43024</c:v>
                </c:pt>
                <c:pt idx="1127">
                  <c:v>43021</c:v>
                </c:pt>
                <c:pt idx="1128">
                  <c:v>43020</c:v>
                </c:pt>
                <c:pt idx="1129">
                  <c:v>43019</c:v>
                </c:pt>
                <c:pt idx="1130">
                  <c:v>43018</c:v>
                </c:pt>
                <c:pt idx="1131">
                  <c:v>43017</c:v>
                </c:pt>
                <c:pt idx="1132">
                  <c:v>43014</c:v>
                </c:pt>
                <c:pt idx="1133">
                  <c:v>43013</c:v>
                </c:pt>
                <c:pt idx="1134">
                  <c:v>43012</c:v>
                </c:pt>
                <c:pt idx="1135">
                  <c:v>43011</c:v>
                </c:pt>
                <c:pt idx="1136">
                  <c:v>43010</c:v>
                </c:pt>
                <c:pt idx="1137">
                  <c:v>43007</c:v>
                </c:pt>
                <c:pt idx="1138">
                  <c:v>43006</c:v>
                </c:pt>
                <c:pt idx="1139">
                  <c:v>43005</c:v>
                </c:pt>
                <c:pt idx="1140">
                  <c:v>43004</c:v>
                </c:pt>
                <c:pt idx="1141">
                  <c:v>43003</c:v>
                </c:pt>
                <c:pt idx="1142">
                  <c:v>43000</c:v>
                </c:pt>
                <c:pt idx="1143">
                  <c:v>42999</c:v>
                </c:pt>
                <c:pt idx="1144">
                  <c:v>42998</c:v>
                </c:pt>
                <c:pt idx="1145">
                  <c:v>42997</c:v>
                </c:pt>
                <c:pt idx="1146">
                  <c:v>42996</c:v>
                </c:pt>
                <c:pt idx="1147">
                  <c:v>42993</c:v>
                </c:pt>
                <c:pt idx="1148">
                  <c:v>42992</c:v>
                </c:pt>
                <c:pt idx="1149">
                  <c:v>42991</c:v>
                </c:pt>
                <c:pt idx="1150">
                  <c:v>42990</c:v>
                </c:pt>
                <c:pt idx="1151">
                  <c:v>42989</c:v>
                </c:pt>
                <c:pt idx="1152">
                  <c:v>42986</c:v>
                </c:pt>
                <c:pt idx="1153">
                  <c:v>42985</c:v>
                </c:pt>
                <c:pt idx="1154">
                  <c:v>42984</c:v>
                </c:pt>
                <c:pt idx="1155">
                  <c:v>42983</c:v>
                </c:pt>
                <c:pt idx="1156">
                  <c:v>42979</c:v>
                </c:pt>
                <c:pt idx="1157">
                  <c:v>42978</c:v>
                </c:pt>
                <c:pt idx="1158">
                  <c:v>42977</c:v>
                </c:pt>
                <c:pt idx="1159">
                  <c:v>42976</c:v>
                </c:pt>
                <c:pt idx="1160">
                  <c:v>42975</c:v>
                </c:pt>
                <c:pt idx="1161">
                  <c:v>42972</c:v>
                </c:pt>
                <c:pt idx="1162">
                  <c:v>42971</c:v>
                </c:pt>
                <c:pt idx="1163">
                  <c:v>42970</c:v>
                </c:pt>
                <c:pt idx="1164">
                  <c:v>42969</c:v>
                </c:pt>
                <c:pt idx="1165">
                  <c:v>42968</c:v>
                </c:pt>
                <c:pt idx="1166">
                  <c:v>42965</c:v>
                </c:pt>
                <c:pt idx="1167">
                  <c:v>42964</c:v>
                </c:pt>
                <c:pt idx="1168">
                  <c:v>42963</c:v>
                </c:pt>
                <c:pt idx="1169">
                  <c:v>42962</c:v>
                </c:pt>
                <c:pt idx="1170">
                  <c:v>42961</c:v>
                </c:pt>
                <c:pt idx="1171">
                  <c:v>42958</c:v>
                </c:pt>
                <c:pt idx="1172">
                  <c:v>42957</c:v>
                </c:pt>
                <c:pt idx="1173">
                  <c:v>42956</c:v>
                </c:pt>
                <c:pt idx="1174">
                  <c:v>42955</c:v>
                </c:pt>
                <c:pt idx="1175">
                  <c:v>42954</c:v>
                </c:pt>
                <c:pt idx="1176">
                  <c:v>42951</c:v>
                </c:pt>
                <c:pt idx="1177">
                  <c:v>42950</c:v>
                </c:pt>
                <c:pt idx="1178">
                  <c:v>42949</c:v>
                </c:pt>
                <c:pt idx="1179">
                  <c:v>42948</c:v>
                </c:pt>
                <c:pt idx="1180">
                  <c:v>42947</c:v>
                </c:pt>
                <c:pt idx="1181">
                  <c:v>42944</c:v>
                </c:pt>
                <c:pt idx="1182">
                  <c:v>42943</c:v>
                </c:pt>
                <c:pt idx="1183">
                  <c:v>42942</c:v>
                </c:pt>
                <c:pt idx="1184">
                  <c:v>42941</c:v>
                </c:pt>
                <c:pt idx="1185">
                  <c:v>42940</c:v>
                </c:pt>
                <c:pt idx="1186">
                  <c:v>42937</c:v>
                </c:pt>
                <c:pt idx="1187">
                  <c:v>42936</c:v>
                </c:pt>
                <c:pt idx="1188">
                  <c:v>42935</c:v>
                </c:pt>
                <c:pt idx="1189">
                  <c:v>42934</c:v>
                </c:pt>
                <c:pt idx="1190">
                  <c:v>42933</c:v>
                </c:pt>
                <c:pt idx="1191">
                  <c:v>42930</c:v>
                </c:pt>
                <c:pt idx="1192">
                  <c:v>42929</c:v>
                </c:pt>
                <c:pt idx="1193">
                  <c:v>42928</c:v>
                </c:pt>
                <c:pt idx="1194">
                  <c:v>42927</c:v>
                </c:pt>
                <c:pt idx="1195">
                  <c:v>42926</c:v>
                </c:pt>
                <c:pt idx="1196">
                  <c:v>42923</c:v>
                </c:pt>
                <c:pt idx="1197">
                  <c:v>42922</c:v>
                </c:pt>
                <c:pt idx="1198">
                  <c:v>42921</c:v>
                </c:pt>
                <c:pt idx="1199">
                  <c:v>42919</c:v>
                </c:pt>
                <c:pt idx="1200">
                  <c:v>42916</c:v>
                </c:pt>
                <c:pt idx="1201">
                  <c:v>42915</c:v>
                </c:pt>
                <c:pt idx="1202">
                  <c:v>42914</c:v>
                </c:pt>
                <c:pt idx="1203">
                  <c:v>42913</c:v>
                </c:pt>
                <c:pt idx="1204">
                  <c:v>42912</c:v>
                </c:pt>
                <c:pt idx="1205">
                  <c:v>42909</c:v>
                </c:pt>
                <c:pt idx="1206">
                  <c:v>42908</c:v>
                </c:pt>
                <c:pt idx="1207">
                  <c:v>42907</c:v>
                </c:pt>
                <c:pt idx="1208">
                  <c:v>42906</c:v>
                </c:pt>
                <c:pt idx="1209">
                  <c:v>42905</c:v>
                </c:pt>
                <c:pt idx="1210">
                  <c:v>42902</c:v>
                </c:pt>
                <c:pt idx="1211">
                  <c:v>42901</c:v>
                </c:pt>
                <c:pt idx="1212">
                  <c:v>42900</c:v>
                </c:pt>
                <c:pt idx="1213">
                  <c:v>42899</c:v>
                </c:pt>
                <c:pt idx="1214">
                  <c:v>42898</c:v>
                </c:pt>
                <c:pt idx="1215">
                  <c:v>42895</c:v>
                </c:pt>
                <c:pt idx="1216">
                  <c:v>42894</c:v>
                </c:pt>
                <c:pt idx="1217">
                  <c:v>42893</c:v>
                </c:pt>
                <c:pt idx="1218">
                  <c:v>42892</c:v>
                </c:pt>
                <c:pt idx="1219">
                  <c:v>42891</c:v>
                </c:pt>
                <c:pt idx="1220">
                  <c:v>42888</c:v>
                </c:pt>
                <c:pt idx="1221">
                  <c:v>42887</c:v>
                </c:pt>
                <c:pt idx="1222">
                  <c:v>42886</c:v>
                </c:pt>
                <c:pt idx="1223">
                  <c:v>42885</c:v>
                </c:pt>
                <c:pt idx="1224">
                  <c:v>42881</c:v>
                </c:pt>
                <c:pt idx="1225">
                  <c:v>42880</c:v>
                </c:pt>
                <c:pt idx="1226">
                  <c:v>42879</c:v>
                </c:pt>
                <c:pt idx="1227">
                  <c:v>42878</c:v>
                </c:pt>
                <c:pt idx="1228">
                  <c:v>42877</c:v>
                </c:pt>
                <c:pt idx="1229">
                  <c:v>42874</c:v>
                </c:pt>
                <c:pt idx="1230">
                  <c:v>42873</c:v>
                </c:pt>
                <c:pt idx="1231">
                  <c:v>42872</c:v>
                </c:pt>
                <c:pt idx="1232">
                  <c:v>42871</c:v>
                </c:pt>
                <c:pt idx="1233">
                  <c:v>42870</c:v>
                </c:pt>
                <c:pt idx="1234">
                  <c:v>42867</c:v>
                </c:pt>
                <c:pt idx="1235">
                  <c:v>42866</c:v>
                </c:pt>
                <c:pt idx="1236">
                  <c:v>42865</c:v>
                </c:pt>
                <c:pt idx="1237">
                  <c:v>42864</c:v>
                </c:pt>
                <c:pt idx="1238">
                  <c:v>42863</c:v>
                </c:pt>
                <c:pt idx="1239">
                  <c:v>42860</c:v>
                </c:pt>
                <c:pt idx="1240">
                  <c:v>42859</c:v>
                </c:pt>
                <c:pt idx="1241">
                  <c:v>42858</c:v>
                </c:pt>
                <c:pt idx="1242">
                  <c:v>42857</c:v>
                </c:pt>
                <c:pt idx="1243">
                  <c:v>42856</c:v>
                </c:pt>
                <c:pt idx="1244">
                  <c:v>42853</c:v>
                </c:pt>
                <c:pt idx="1245">
                  <c:v>42852</c:v>
                </c:pt>
                <c:pt idx="1246">
                  <c:v>42851</c:v>
                </c:pt>
                <c:pt idx="1247">
                  <c:v>42850</c:v>
                </c:pt>
                <c:pt idx="1248">
                  <c:v>42849</c:v>
                </c:pt>
                <c:pt idx="1249">
                  <c:v>42846</c:v>
                </c:pt>
                <c:pt idx="1250">
                  <c:v>42845</c:v>
                </c:pt>
                <c:pt idx="1251">
                  <c:v>42844</c:v>
                </c:pt>
                <c:pt idx="1252">
                  <c:v>42843</c:v>
                </c:pt>
                <c:pt idx="1253">
                  <c:v>42842</c:v>
                </c:pt>
                <c:pt idx="1254">
                  <c:v>42838</c:v>
                </c:pt>
                <c:pt idx="1255">
                  <c:v>42837</c:v>
                </c:pt>
                <c:pt idx="1256">
                  <c:v>42836</c:v>
                </c:pt>
                <c:pt idx="1257">
                  <c:v>42835</c:v>
                </c:pt>
                <c:pt idx="1258">
                  <c:v>42832</c:v>
                </c:pt>
                <c:pt idx="1259">
                  <c:v>42831</c:v>
                </c:pt>
                <c:pt idx="1260">
                  <c:v>42830</c:v>
                </c:pt>
                <c:pt idx="1261">
                  <c:v>42829</c:v>
                </c:pt>
                <c:pt idx="1262">
                  <c:v>42828</c:v>
                </c:pt>
                <c:pt idx="1263">
                  <c:v>42825</c:v>
                </c:pt>
                <c:pt idx="1264">
                  <c:v>42824</c:v>
                </c:pt>
                <c:pt idx="1265">
                  <c:v>42823</c:v>
                </c:pt>
                <c:pt idx="1266">
                  <c:v>42822</c:v>
                </c:pt>
                <c:pt idx="1267">
                  <c:v>42821</c:v>
                </c:pt>
                <c:pt idx="1268">
                  <c:v>42818</c:v>
                </c:pt>
                <c:pt idx="1269">
                  <c:v>42817</c:v>
                </c:pt>
                <c:pt idx="1270">
                  <c:v>42816</c:v>
                </c:pt>
                <c:pt idx="1271">
                  <c:v>42815</c:v>
                </c:pt>
                <c:pt idx="1272">
                  <c:v>42814</c:v>
                </c:pt>
                <c:pt idx="1273">
                  <c:v>42811</c:v>
                </c:pt>
                <c:pt idx="1274">
                  <c:v>42810</c:v>
                </c:pt>
                <c:pt idx="1275">
                  <c:v>42809</c:v>
                </c:pt>
                <c:pt idx="1276">
                  <c:v>42808</c:v>
                </c:pt>
                <c:pt idx="1277">
                  <c:v>42807</c:v>
                </c:pt>
                <c:pt idx="1278">
                  <c:v>42804</c:v>
                </c:pt>
                <c:pt idx="1279">
                  <c:v>42803</c:v>
                </c:pt>
                <c:pt idx="1280">
                  <c:v>42802</c:v>
                </c:pt>
                <c:pt idx="1281">
                  <c:v>42801</c:v>
                </c:pt>
                <c:pt idx="1282">
                  <c:v>42800</c:v>
                </c:pt>
                <c:pt idx="1283">
                  <c:v>42797</c:v>
                </c:pt>
                <c:pt idx="1284">
                  <c:v>42796</c:v>
                </c:pt>
                <c:pt idx="1285">
                  <c:v>42795</c:v>
                </c:pt>
                <c:pt idx="1286">
                  <c:v>42794</c:v>
                </c:pt>
                <c:pt idx="1287">
                  <c:v>42793</c:v>
                </c:pt>
                <c:pt idx="1288">
                  <c:v>42790</c:v>
                </c:pt>
                <c:pt idx="1289">
                  <c:v>42789</c:v>
                </c:pt>
                <c:pt idx="1290">
                  <c:v>42788</c:v>
                </c:pt>
                <c:pt idx="1291">
                  <c:v>42787</c:v>
                </c:pt>
                <c:pt idx="1292">
                  <c:v>42783</c:v>
                </c:pt>
                <c:pt idx="1293">
                  <c:v>42782</c:v>
                </c:pt>
                <c:pt idx="1294">
                  <c:v>42781</c:v>
                </c:pt>
                <c:pt idx="1295">
                  <c:v>42780</c:v>
                </c:pt>
                <c:pt idx="1296">
                  <c:v>42779</c:v>
                </c:pt>
                <c:pt idx="1297">
                  <c:v>42776</c:v>
                </c:pt>
                <c:pt idx="1298">
                  <c:v>42775</c:v>
                </c:pt>
                <c:pt idx="1299">
                  <c:v>42774</c:v>
                </c:pt>
                <c:pt idx="1300">
                  <c:v>42773</c:v>
                </c:pt>
                <c:pt idx="1301">
                  <c:v>42772</c:v>
                </c:pt>
                <c:pt idx="1302">
                  <c:v>42769</c:v>
                </c:pt>
                <c:pt idx="1303">
                  <c:v>42768</c:v>
                </c:pt>
                <c:pt idx="1304">
                  <c:v>42767</c:v>
                </c:pt>
                <c:pt idx="1305">
                  <c:v>42766</c:v>
                </c:pt>
                <c:pt idx="1306">
                  <c:v>42765</c:v>
                </c:pt>
                <c:pt idx="1307">
                  <c:v>42762</c:v>
                </c:pt>
                <c:pt idx="1308">
                  <c:v>42761</c:v>
                </c:pt>
                <c:pt idx="1309">
                  <c:v>42760</c:v>
                </c:pt>
                <c:pt idx="1310">
                  <c:v>42759</c:v>
                </c:pt>
                <c:pt idx="1311">
                  <c:v>42758</c:v>
                </c:pt>
                <c:pt idx="1312">
                  <c:v>42755</c:v>
                </c:pt>
                <c:pt idx="1313">
                  <c:v>42754</c:v>
                </c:pt>
                <c:pt idx="1314">
                  <c:v>42753</c:v>
                </c:pt>
                <c:pt idx="1315">
                  <c:v>42752</c:v>
                </c:pt>
                <c:pt idx="1316">
                  <c:v>42748</c:v>
                </c:pt>
                <c:pt idx="1317">
                  <c:v>42747</c:v>
                </c:pt>
                <c:pt idx="1318">
                  <c:v>42746</c:v>
                </c:pt>
                <c:pt idx="1319">
                  <c:v>42745</c:v>
                </c:pt>
                <c:pt idx="1320">
                  <c:v>42744</c:v>
                </c:pt>
                <c:pt idx="1321">
                  <c:v>42741</c:v>
                </c:pt>
                <c:pt idx="1322">
                  <c:v>42740</c:v>
                </c:pt>
                <c:pt idx="1323">
                  <c:v>42739</c:v>
                </c:pt>
                <c:pt idx="1324">
                  <c:v>42738</c:v>
                </c:pt>
                <c:pt idx="1325">
                  <c:v>42734</c:v>
                </c:pt>
                <c:pt idx="1326">
                  <c:v>42733</c:v>
                </c:pt>
                <c:pt idx="1327">
                  <c:v>42732</c:v>
                </c:pt>
                <c:pt idx="1328">
                  <c:v>42731</c:v>
                </c:pt>
                <c:pt idx="1329">
                  <c:v>42727</c:v>
                </c:pt>
                <c:pt idx="1330">
                  <c:v>42726</c:v>
                </c:pt>
                <c:pt idx="1331">
                  <c:v>42725</c:v>
                </c:pt>
                <c:pt idx="1332">
                  <c:v>42724</c:v>
                </c:pt>
                <c:pt idx="1333">
                  <c:v>42723</c:v>
                </c:pt>
                <c:pt idx="1334">
                  <c:v>42720</c:v>
                </c:pt>
                <c:pt idx="1335">
                  <c:v>42719</c:v>
                </c:pt>
                <c:pt idx="1336">
                  <c:v>42718</c:v>
                </c:pt>
                <c:pt idx="1337">
                  <c:v>42717</c:v>
                </c:pt>
                <c:pt idx="1338">
                  <c:v>42716</c:v>
                </c:pt>
                <c:pt idx="1339">
                  <c:v>42713</c:v>
                </c:pt>
                <c:pt idx="1340">
                  <c:v>42712</c:v>
                </c:pt>
                <c:pt idx="1341">
                  <c:v>42711</c:v>
                </c:pt>
                <c:pt idx="1342">
                  <c:v>42710</c:v>
                </c:pt>
                <c:pt idx="1343">
                  <c:v>42709</c:v>
                </c:pt>
                <c:pt idx="1344">
                  <c:v>42706</c:v>
                </c:pt>
                <c:pt idx="1345">
                  <c:v>42705</c:v>
                </c:pt>
                <c:pt idx="1346">
                  <c:v>42704</c:v>
                </c:pt>
                <c:pt idx="1347">
                  <c:v>42703</c:v>
                </c:pt>
                <c:pt idx="1348">
                  <c:v>42702</c:v>
                </c:pt>
                <c:pt idx="1349">
                  <c:v>42699</c:v>
                </c:pt>
                <c:pt idx="1350">
                  <c:v>42697</c:v>
                </c:pt>
                <c:pt idx="1351">
                  <c:v>42696</c:v>
                </c:pt>
                <c:pt idx="1352">
                  <c:v>42695</c:v>
                </c:pt>
                <c:pt idx="1353">
                  <c:v>42692</c:v>
                </c:pt>
                <c:pt idx="1354">
                  <c:v>42691</c:v>
                </c:pt>
                <c:pt idx="1355">
                  <c:v>42690</c:v>
                </c:pt>
                <c:pt idx="1356">
                  <c:v>42689</c:v>
                </c:pt>
                <c:pt idx="1357">
                  <c:v>42688</c:v>
                </c:pt>
                <c:pt idx="1358">
                  <c:v>42685</c:v>
                </c:pt>
                <c:pt idx="1359">
                  <c:v>42684</c:v>
                </c:pt>
                <c:pt idx="1360">
                  <c:v>42683</c:v>
                </c:pt>
                <c:pt idx="1361">
                  <c:v>42682</c:v>
                </c:pt>
                <c:pt idx="1362">
                  <c:v>42681</c:v>
                </c:pt>
                <c:pt idx="1363">
                  <c:v>42678</c:v>
                </c:pt>
                <c:pt idx="1364">
                  <c:v>42677</c:v>
                </c:pt>
                <c:pt idx="1365">
                  <c:v>42676</c:v>
                </c:pt>
                <c:pt idx="1366">
                  <c:v>42675</c:v>
                </c:pt>
                <c:pt idx="1367">
                  <c:v>42674</c:v>
                </c:pt>
                <c:pt idx="1368">
                  <c:v>42671</c:v>
                </c:pt>
                <c:pt idx="1369">
                  <c:v>42670</c:v>
                </c:pt>
                <c:pt idx="1370">
                  <c:v>42669</c:v>
                </c:pt>
                <c:pt idx="1371">
                  <c:v>42668</c:v>
                </c:pt>
                <c:pt idx="1372">
                  <c:v>42667</c:v>
                </c:pt>
                <c:pt idx="1373">
                  <c:v>42664</c:v>
                </c:pt>
                <c:pt idx="1374">
                  <c:v>42663</c:v>
                </c:pt>
                <c:pt idx="1375">
                  <c:v>42662</c:v>
                </c:pt>
                <c:pt idx="1376">
                  <c:v>42661</c:v>
                </c:pt>
                <c:pt idx="1377">
                  <c:v>42660</c:v>
                </c:pt>
                <c:pt idx="1378">
                  <c:v>42657</c:v>
                </c:pt>
                <c:pt idx="1379">
                  <c:v>42656</c:v>
                </c:pt>
                <c:pt idx="1380">
                  <c:v>42655</c:v>
                </c:pt>
                <c:pt idx="1381">
                  <c:v>42654</c:v>
                </c:pt>
                <c:pt idx="1382">
                  <c:v>42653</c:v>
                </c:pt>
                <c:pt idx="1383">
                  <c:v>42650</c:v>
                </c:pt>
                <c:pt idx="1384">
                  <c:v>42649</c:v>
                </c:pt>
                <c:pt idx="1385">
                  <c:v>42648</c:v>
                </c:pt>
                <c:pt idx="1386">
                  <c:v>42647</c:v>
                </c:pt>
                <c:pt idx="1387">
                  <c:v>42646</c:v>
                </c:pt>
                <c:pt idx="1388">
                  <c:v>42643</c:v>
                </c:pt>
                <c:pt idx="1389">
                  <c:v>42642</c:v>
                </c:pt>
                <c:pt idx="1390">
                  <c:v>42641</c:v>
                </c:pt>
                <c:pt idx="1391">
                  <c:v>42640</c:v>
                </c:pt>
                <c:pt idx="1392">
                  <c:v>42639</c:v>
                </c:pt>
                <c:pt idx="1393">
                  <c:v>42636</c:v>
                </c:pt>
                <c:pt idx="1394">
                  <c:v>42635</c:v>
                </c:pt>
                <c:pt idx="1395">
                  <c:v>42634</c:v>
                </c:pt>
                <c:pt idx="1396">
                  <c:v>42633</c:v>
                </c:pt>
                <c:pt idx="1397">
                  <c:v>42632</c:v>
                </c:pt>
                <c:pt idx="1398">
                  <c:v>42629</c:v>
                </c:pt>
                <c:pt idx="1399">
                  <c:v>42628</c:v>
                </c:pt>
                <c:pt idx="1400">
                  <c:v>42627</c:v>
                </c:pt>
                <c:pt idx="1401">
                  <c:v>42626</c:v>
                </c:pt>
                <c:pt idx="1402">
                  <c:v>42625</c:v>
                </c:pt>
                <c:pt idx="1403">
                  <c:v>42622</c:v>
                </c:pt>
                <c:pt idx="1404">
                  <c:v>42621</c:v>
                </c:pt>
                <c:pt idx="1405">
                  <c:v>42620</c:v>
                </c:pt>
                <c:pt idx="1406">
                  <c:v>42619</c:v>
                </c:pt>
                <c:pt idx="1407">
                  <c:v>42615</c:v>
                </c:pt>
                <c:pt idx="1408">
                  <c:v>42614</c:v>
                </c:pt>
                <c:pt idx="1409">
                  <c:v>42613</c:v>
                </c:pt>
                <c:pt idx="1410">
                  <c:v>42612</c:v>
                </c:pt>
                <c:pt idx="1411">
                  <c:v>42611</c:v>
                </c:pt>
                <c:pt idx="1412">
                  <c:v>42608</c:v>
                </c:pt>
                <c:pt idx="1413">
                  <c:v>42607</c:v>
                </c:pt>
                <c:pt idx="1414">
                  <c:v>42606</c:v>
                </c:pt>
                <c:pt idx="1415">
                  <c:v>42605</c:v>
                </c:pt>
                <c:pt idx="1416">
                  <c:v>42604</c:v>
                </c:pt>
                <c:pt idx="1417">
                  <c:v>42601</c:v>
                </c:pt>
                <c:pt idx="1418">
                  <c:v>42600</c:v>
                </c:pt>
                <c:pt idx="1419">
                  <c:v>42599</c:v>
                </c:pt>
                <c:pt idx="1420">
                  <c:v>42598</c:v>
                </c:pt>
                <c:pt idx="1421">
                  <c:v>42597</c:v>
                </c:pt>
                <c:pt idx="1422">
                  <c:v>42594</c:v>
                </c:pt>
                <c:pt idx="1423">
                  <c:v>42593</c:v>
                </c:pt>
                <c:pt idx="1424">
                  <c:v>42592</c:v>
                </c:pt>
                <c:pt idx="1425">
                  <c:v>42591</c:v>
                </c:pt>
                <c:pt idx="1426">
                  <c:v>42590</c:v>
                </c:pt>
                <c:pt idx="1427">
                  <c:v>42587</c:v>
                </c:pt>
                <c:pt idx="1428">
                  <c:v>42586</c:v>
                </c:pt>
                <c:pt idx="1429">
                  <c:v>42585</c:v>
                </c:pt>
                <c:pt idx="1430">
                  <c:v>42584</c:v>
                </c:pt>
                <c:pt idx="1431">
                  <c:v>42583</c:v>
                </c:pt>
                <c:pt idx="1432">
                  <c:v>42580</c:v>
                </c:pt>
                <c:pt idx="1433">
                  <c:v>42579</c:v>
                </c:pt>
                <c:pt idx="1434">
                  <c:v>42578</c:v>
                </c:pt>
                <c:pt idx="1435">
                  <c:v>42577</c:v>
                </c:pt>
                <c:pt idx="1436">
                  <c:v>42576</c:v>
                </c:pt>
                <c:pt idx="1437">
                  <c:v>42573</c:v>
                </c:pt>
                <c:pt idx="1438">
                  <c:v>42572</c:v>
                </c:pt>
                <c:pt idx="1439">
                  <c:v>42571</c:v>
                </c:pt>
                <c:pt idx="1440">
                  <c:v>42570</c:v>
                </c:pt>
                <c:pt idx="1441">
                  <c:v>42569</c:v>
                </c:pt>
                <c:pt idx="1442">
                  <c:v>42566</c:v>
                </c:pt>
                <c:pt idx="1443">
                  <c:v>42565</c:v>
                </c:pt>
                <c:pt idx="1444">
                  <c:v>42564</c:v>
                </c:pt>
                <c:pt idx="1445">
                  <c:v>42563</c:v>
                </c:pt>
                <c:pt idx="1446">
                  <c:v>42562</c:v>
                </c:pt>
                <c:pt idx="1447">
                  <c:v>42559</c:v>
                </c:pt>
                <c:pt idx="1448">
                  <c:v>42558</c:v>
                </c:pt>
                <c:pt idx="1449">
                  <c:v>42557</c:v>
                </c:pt>
                <c:pt idx="1450">
                  <c:v>42556</c:v>
                </c:pt>
                <c:pt idx="1451">
                  <c:v>42552</c:v>
                </c:pt>
                <c:pt idx="1452">
                  <c:v>42551</c:v>
                </c:pt>
                <c:pt idx="1453">
                  <c:v>42550</c:v>
                </c:pt>
                <c:pt idx="1454">
                  <c:v>42549</c:v>
                </c:pt>
                <c:pt idx="1455">
                  <c:v>42548</c:v>
                </c:pt>
                <c:pt idx="1456">
                  <c:v>42545</c:v>
                </c:pt>
                <c:pt idx="1457">
                  <c:v>42544</c:v>
                </c:pt>
                <c:pt idx="1458">
                  <c:v>42543</c:v>
                </c:pt>
                <c:pt idx="1459">
                  <c:v>42542</c:v>
                </c:pt>
                <c:pt idx="1460">
                  <c:v>42541</c:v>
                </c:pt>
                <c:pt idx="1461">
                  <c:v>42538</c:v>
                </c:pt>
                <c:pt idx="1462">
                  <c:v>42537</c:v>
                </c:pt>
                <c:pt idx="1463">
                  <c:v>42536</c:v>
                </c:pt>
                <c:pt idx="1464">
                  <c:v>42535</c:v>
                </c:pt>
                <c:pt idx="1465">
                  <c:v>42534</c:v>
                </c:pt>
                <c:pt idx="1466">
                  <c:v>42531</c:v>
                </c:pt>
                <c:pt idx="1467">
                  <c:v>42530</c:v>
                </c:pt>
                <c:pt idx="1468">
                  <c:v>42529</c:v>
                </c:pt>
                <c:pt idx="1469">
                  <c:v>42528</c:v>
                </c:pt>
                <c:pt idx="1470">
                  <c:v>42527</c:v>
                </c:pt>
                <c:pt idx="1471">
                  <c:v>42524</c:v>
                </c:pt>
                <c:pt idx="1472">
                  <c:v>42523</c:v>
                </c:pt>
                <c:pt idx="1473">
                  <c:v>42522</c:v>
                </c:pt>
                <c:pt idx="1474">
                  <c:v>42521</c:v>
                </c:pt>
                <c:pt idx="1475">
                  <c:v>42517</c:v>
                </c:pt>
                <c:pt idx="1476">
                  <c:v>42516</c:v>
                </c:pt>
                <c:pt idx="1477">
                  <c:v>42515</c:v>
                </c:pt>
                <c:pt idx="1478">
                  <c:v>42514</c:v>
                </c:pt>
                <c:pt idx="1479">
                  <c:v>42513</c:v>
                </c:pt>
                <c:pt idx="1480">
                  <c:v>42510</c:v>
                </c:pt>
                <c:pt idx="1481">
                  <c:v>42509</c:v>
                </c:pt>
                <c:pt idx="1482">
                  <c:v>42508</c:v>
                </c:pt>
                <c:pt idx="1483">
                  <c:v>42507</c:v>
                </c:pt>
                <c:pt idx="1484">
                  <c:v>42506</c:v>
                </c:pt>
                <c:pt idx="1485">
                  <c:v>42503</c:v>
                </c:pt>
                <c:pt idx="1486">
                  <c:v>42502</c:v>
                </c:pt>
                <c:pt idx="1487">
                  <c:v>42501</c:v>
                </c:pt>
                <c:pt idx="1488">
                  <c:v>42500</c:v>
                </c:pt>
                <c:pt idx="1489">
                  <c:v>42499</c:v>
                </c:pt>
                <c:pt idx="1490">
                  <c:v>42496</c:v>
                </c:pt>
                <c:pt idx="1491">
                  <c:v>42495</c:v>
                </c:pt>
                <c:pt idx="1492">
                  <c:v>42494</c:v>
                </c:pt>
                <c:pt idx="1493">
                  <c:v>42493</c:v>
                </c:pt>
                <c:pt idx="1494">
                  <c:v>42492</c:v>
                </c:pt>
                <c:pt idx="1495">
                  <c:v>42489</c:v>
                </c:pt>
                <c:pt idx="1496">
                  <c:v>42488</c:v>
                </c:pt>
                <c:pt idx="1497">
                  <c:v>42487</c:v>
                </c:pt>
                <c:pt idx="1498">
                  <c:v>42486</c:v>
                </c:pt>
                <c:pt idx="1499">
                  <c:v>42485</c:v>
                </c:pt>
                <c:pt idx="1500">
                  <c:v>42482</c:v>
                </c:pt>
                <c:pt idx="1501">
                  <c:v>42481</c:v>
                </c:pt>
                <c:pt idx="1502">
                  <c:v>42480</c:v>
                </c:pt>
                <c:pt idx="1503">
                  <c:v>42479</c:v>
                </c:pt>
                <c:pt idx="1504">
                  <c:v>42478</c:v>
                </c:pt>
                <c:pt idx="1505">
                  <c:v>42475</c:v>
                </c:pt>
                <c:pt idx="1506">
                  <c:v>42474</c:v>
                </c:pt>
                <c:pt idx="1507">
                  <c:v>42473</c:v>
                </c:pt>
                <c:pt idx="1508">
                  <c:v>42472</c:v>
                </c:pt>
                <c:pt idx="1509">
                  <c:v>42471</c:v>
                </c:pt>
                <c:pt idx="1510">
                  <c:v>42468</c:v>
                </c:pt>
                <c:pt idx="1511">
                  <c:v>42467</c:v>
                </c:pt>
                <c:pt idx="1512">
                  <c:v>42466</c:v>
                </c:pt>
                <c:pt idx="1513">
                  <c:v>42465</c:v>
                </c:pt>
                <c:pt idx="1514">
                  <c:v>42464</c:v>
                </c:pt>
                <c:pt idx="1515">
                  <c:v>42461</c:v>
                </c:pt>
                <c:pt idx="1516">
                  <c:v>42460</c:v>
                </c:pt>
                <c:pt idx="1517">
                  <c:v>42459</c:v>
                </c:pt>
                <c:pt idx="1518">
                  <c:v>42458</c:v>
                </c:pt>
                <c:pt idx="1519">
                  <c:v>42457</c:v>
                </c:pt>
                <c:pt idx="1520">
                  <c:v>42453</c:v>
                </c:pt>
                <c:pt idx="1521">
                  <c:v>42452</c:v>
                </c:pt>
                <c:pt idx="1522">
                  <c:v>42451</c:v>
                </c:pt>
                <c:pt idx="1523">
                  <c:v>42450</c:v>
                </c:pt>
                <c:pt idx="1524">
                  <c:v>42447</c:v>
                </c:pt>
                <c:pt idx="1525">
                  <c:v>42446</c:v>
                </c:pt>
                <c:pt idx="1526">
                  <c:v>42445</c:v>
                </c:pt>
                <c:pt idx="1527">
                  <c:v>42444</c:v>
                </c:pt>
                <c:pt idx="1528">
                  <c:v>42443</c:v>
                </c:pt>
                <c:pt idx="1529">
                  <c:v>42440</c:v>
                </c:pt>
                <c:pt idx="1530">
                  <c:v>42439</c:v>
                </c:pt>
                <c:pt idx="1531">
                  <c:v>42438</c:v>
                </c:pt>
                <c:pt idx="1532">
                  <c:v>42437</c:v>
                </c:pt>
                <c:pt idx="1533">
                  <c:v>42436</c:v>
                </c:pt>
                <c:pt idx="1534">
                  <c:v>42433</c:v>
                </c:pt>
                <c:pt idx="1535">
                  <c:v>42432</c:v>
                </c:pt>
                <c:pt idx="1536">
                  <c:v>42431</c:v>
                </c:pt>
                <c:pt idx="1537">
                  <c:v>42430</c:v>
                </c:pt>
                <c:pt idx="1538">
                  <c:v>42429</c:v>
                </c:pt>
                <c:pt idx="1539">
                  <c:v>42426</c:v>
                </c:pt>
                <c:pt idx="1540">
                  <c:v>42425</c:v>
                </c:pt>
                <c:pt idx="1541">
                  <c:v>42424</c:v>
                </c:pt>
                <c:pt idx="1542">
                  <c:v>42423</c:v>
                </c:pt>
                <c:pt idx="1543">
                  <c:v>42422</c:v>
                </c:pt>
                <c:pt idx="1544">
                  <c:v>42419</c:v>
                </c:pt>
                <c:pt idx="1545">
                  <c:v>42418</c:v>
                </c:pt>
                <c:pt idx="1546">
                  <c:v>42417</c:v>
                </c:pt>
                <c:pt idx="1547">
                  <c:v>42416</c:v>
                </c:pt>
                <c:pt idx="1548">
                  <c:v>42412</c:v>
                </c:pt>
                <c:pt idx="1549">
                  <c:v>42411</c:v>
                </c:pt>
                <c:pt idx="1550">
                  <c:v>42410</c:v>
                </c:pt>
                <c:pt idx="1551">
                  <c:v>42409</c:v>
                </c:pt>
                <c:pt idx="1552">
                  <c:v>42408</c:v>
                </c:pt>
                <c:pt idx="1553">
                  <c:v>42405</c:v>
                </c:pt>
                <c:pt idx="1554">
                  <c:v>42404</c:v>
                </c:pt>
                <c:pt idx="1555">
                  <c:v>42403</c:v>
                </c:pt>
                <c:pt idx="1556">
                  <c:v>42402</c:v>
                </c:pt>
                <c:pt idx="1557">
                  <c:v>42401</c:v>
                </c:pt>
                <c:pt idx="1558">
                  <c:v>42398</c:v>
                </c:pt>
                <c:pt idx="1559">
                  <c:v>42397</c:v>
                </c:pt>
                <c:pt idx="1560">
                  <c:v>42396</c:v>
                </c:pt>
                <c:pt idx="1561">
                  <c:v>42395</c:v>
                </c:pt>
                <c:pt idx="1562">
                  <c:v>42394</c:v>
                </c:pt>
                <c:pt idx="1563">
                  <c:v>42391</c:v>
                </c:pt>
                <c:pt idx="1564">
                  <c:v>42390</c:v>
                </c:pt>
                <c:pt idx="1565">
                  <c:v>42389</c:v>
                </c:pt>
                <c:pt idx="1566">
                  <c:v>42388</c:v>
                </c:pt>
                <c:pt idx="1567">
                  <c:v>42384</c:v>
                </c:pt>
                <c:pt idx="1568">
                  <c:v>42383</c:v>
                </c:pt>
                <c:pt idx="1569">
                  <c:v>42382</c:v>
                </c:pt>
                <c:pt idx="1570">
                  <c:v>42381</c:v>
                </c:pt>
                <c:pt idx="1571">
                  <c:v>42380</c:v>
                </c:pt>
                <c:pt idx="1572">
                  <c:v>42377</c:v>
                </c:pt>
                <c:pt idx="1573">
                  <c:v>42376</c:v>
                </c:pt>
                <c:pt idx="1574">
                  <c:v>42375</c:v>
                </c:pt>
                <c:pt idx="1575">
                  <c:v>42374</c:v>
                </c:pt>
                <c:pt idx="1576">
                  <c:v>42373</c:v>
                </c:pt>
              </c:numCache>
            </c:numRef>
          </c:cat>
          <c:val>
            <c:numRef>
              <c:f>'[QCRH P_TBV 2016-Today.xlsx]Worksheet'!$B$9:$B$1585</c:f>
              <c:numCache>
                <c:formatCode>General</c:formatCode>
                <c:ptCount val="1577"/>
                <c:pt idx="0">
                  <c:v>1.4793000000000001</c:v>
                </c:pt>
                <c:pt idx="1">
                  <c:v>1.5003</c:v>
                </c:pt>
                <c:pt idx="2">
                  <c:v>1.4993000000000001</c:v>
                </c:pt>
                <c:pt idx="3">
                  <c:v>1.4798</c:v>
                </c:pt>
                <c:pt idx="4">
                  <c:v>1.4884999999999999</c:v>
                </c:pt>
                <c:pt idx="5">
                  <c:v>1.5116000000000001</c:v>
                </c:pt>
                <c:pt idx="6">
                  <c:v>1.5237000000000001</c:v>
                </c:pt>
                <c:pt idx="7">
                  <c:v>1.4919</c:v>
                </c:pt>
                <c:pt idx="8">
                  <c:v>1.5072000000000001</c:v>
                </c:pt>
                <c:pt idx="9">
                  <c:v>1.4851000000000001</c:v>
                </c:pt>
                <c:pt idx="10">
                  <c:v>1.4503999999999999</c:v>
                </c:pt>
                <c:pt idx="11">
                  <c:v>1.4930000000000001</c:v>
                </c:pt>
                <c:pt idx="12">
                  <c:v>1.4801</c:v>
                </c:pt>
                <c:pt idx="13">
                  <c:v>1.4953000000000001</c:v>
                </c:pt>
                <c:pt idx="14">
                  <c:v>1.4947999999999999</c:v>
                </c:pt>
                <c:pt idx="15">
                  <c:v>1.4922</c:v>
                </c:pt>
                <c:pt idx="16">
                  <c:v>1.4654</c:v>
                </c:pt>
                <c:pt idx="17">
                  <c:v>1.4472</c:v>
                </c:pt>
                <c:pt idx="18">
                  <c:v>1.4367000000000001</c:v>
                </c:pt>
                <c:pt idx="19">
                  <c:v>1.4438</c:v>
                </c:pt>
                <c:pt idx="20">
                  <c:v>1.4496</c:v>
                </c:pt>
                <c:pt idx="21">
                  <c:v>1.3996</c:v>
                </c:pt>
                <c:pt idx="22">
                  <c:v>1.3935</c:v>
                </c:pt>
                <c:pt idx="23">
                  <c:v>1.4427000000000001</c:v>
                </c:pt>
                <c:pt idx="24">
                  <c:v>1.4596</c:v>
                </c:pt>
                <c:pt idx="25">
                  <c:v>1.4719</c:v>
                </c:pt>
                <c:pt idx="26">
                  <c:v>1.417</c:v>
                </c:pt>
                <c:pt idx="27">
                  <c:v>1.4693000000000001</c:v>
                </c:pt>
                <c:pt idx="28">
                  <c:v>1.4830000000000001</c:v>
                </c:pt>
                <c:pt idx="29">
                  <c:v>1.4433</c:v>
                </c:pt>
                <c:pt idx="30">
                  <c:v>1.4677</c:v>
                </c:pt>
                <c:pt idx="31">
                  <c:v>1.4884999999999999</c:v>
                </c:pt>
                <c:pt idx="32">
                  <c:v>1.5074000000000001</c:v>
                </c:pt>
                <c:pt idx="33">
                  <c:v>1.4995000000000001</c:v>
                </c:pt>
                <c:pt idx="34">
                  <c:v>1.5353000000000001</c:v>
                </c:pt>
                <c:pt idx="35">
                  <c:v>1.5414000000000001</c:v>
                </c:pt>
                <c:pt idx="36">
                  <c:v>1.5035000000000001</c:v>
                </c:pt>
                <c:pt idx="37">
                  <c:v>1.5203</c:v>
                </c:pt>
                <c:pt idx="38">
                  <c:v>1.5116000000000001</c:v>
                </c:pt>
                <c:pt idx="39">
                  <c:v>1.5135000000000001</c:v>
                </c:pt>
                <c:pt idx="40">
                  <c:v>1.5358000000000001</c:v>
                </c:pt>
                <c:pt idx="41">
                  <c:v>1.4926999999999999</c:v>
                </c:pt>
                <c:pt idx="42">
                  <c:v>1.4938</c:v>
                </c:pt>
                <c:pt idx="43">
                  <c:v>1.4777</c:v>
                </c:pt>
                <c:pt idx="44">
                  <c:v>1.4709000000000001</c:v>
                </c:pt>
                <c:pt idx="45">
                  <c:v>1.4926999999999999</c:v>
                </c:pt>
                <c:pt idx="46">
                  <c:v>1.5003</c:v>
                </c:pt>
                <c:pt idx="47">
                  <c:v>1.4761</c:v>
                </c:pt>
                <c:pt idx="48">
                  <c:v>1.498</c:v>
                </c:pt>
                <c:pt idx="49">
                  <c:v>1.5286999999999999</c:v>
                </c:pt>
                <c:pt idx="50">
                  <c:v>1.5740000000000001</c:v>
                </c:pt>
                <c:pt idx="51">
                  <c:v>1.5561</c:v>
                </c:pt>
                <c:pt idx="52">
                  <c:v>1.5266</c:v>
                </c:pt>
                <c:pt idx="53">
                  <c:v>1.5301</c:v>
                </c:pt>
                <c:pt idx="54">
                  <c:v>1.5894999999999999</c:v>
                </c:pt>
                <c:pt idx="55">
                  <c:v>1.6274</c:v>
                </c:pt>
                <c:pt idx="56">
                  <c:v>1.6245000000000001</c:v>
                </c:pt>
                <c:pt idx="57">
                  <c:v>1.595</c:v>
                </c:pt>
                <c:pt idx="58">
                  <c:v>1.5558000000000001</c:v>
                </c:pt>
                <c:pt idx="59">
                  <c:v>1.5624</c:v>
                </c:pt>
                <c:pt idx="60">
                  <c:v>1.5824</c:v>
                </c:pt>
                <c:pt idx="61">
                  <c:v>1.5571999999999999</c:v>
                </c:pt>
                <c:pt idx="62">
                  <c:v>1.5407999999999999</c:v>
                </c:pt>
                <c:pt idx="63">
                  <c:v>1.4932000000000001</c:v>
                </c:pt>
                <c:pt idx="64">
                  <c:v>1.5072000000000001</c:v>
                </c:pt>
                <c:pt idx="65">
                  <c:v>1.4790000000000001</c:v>
                </c:pt>
                <c:pt idx="66">
                  <c:v>1.4730000000000001</c:v>
                </c:pt>
                <c:pt idx="67">
                  <c:v>1.5376000000000001</c:v>
                </c:pt>
                <c:pt idx="68">
                  <c:v>1.5621</c:v>
                </c:pt>
                <c:pt idx="69">
                  <c:v>1.5439000000000001</c:v>
                </c:pt>
                <c:pt idx="70">
                  <c:v>1.5468999999999999</c:v>
                </c:pt>
                <c:pt idx="71">
                  <c:v>1.5233000000000001</c:v>
                </c:pt>
                <c:pt idx="72">
                  <c:v>1.518</c:v>
                </c:pt>
                <c:pt idx="73">
                  <c:v>1.5092000000000001</c:v>
                </c:pt>
                <c:pt idx="74">
                  <c:v>1.4739</c:v>
                </c:pt>
                <c:pt idx="75">
                  <c:v>1.4979</c:v>
                </c:pt>
                <c:pt idx="76">
                  <c:v>1.4964999999999999</c:v>
                </c:pt>
                <c:pt idx="77">
                  <c:v>1.5037</c:v>
                </c:pt>
                <c:pt idx="78">
                  <c:v>1.4913000000000001</c:v>
                </c:pt>
                <c:pt idx="79">
                  <c:v>1.4896</c:v>
                </c:pt>
                <c:pt idx="80">
                  <c:v>1.5073000000000001</c:v>
                </c:pt>
                <c:pt idx="81">
                  <c:v>1.5059</c:v>
                </c:pt>
                <c:pt idx="82">
                  <c:v>1.5149999999999999</c:v>
                </c:pt>
                <c:pt idx="83">
                  <c:v>1.5270999999999999</c:v>
                </c:pt>
                <c:pt idx="84">
                  <c:v>1.5384</c:v>
                </c:pt>
                <c:pt idx="85">
                  <c:v>1.5165999999999999</c:v>
                </c:pt>
                <c:pt idx="86">
                  <c:v>1.5347999999999999</c:v>
                </c:pt>
                <c:pt idx="87">
                  <c:v>1.4910000000000001</c:v>
                </c:pt>
                <c:pt idx="88">
                  <c:v>1.4861</c:v>
                </c:pt>
                <c:pt idx="89">
                  <c:v>1.5098</c:v>
                </c:pt>
                <c:pt idx="90">
                  <c:v>1.5207999999999999</c:v>
                </c:pt>
                <c:pt idx="91">
                  <c:v>1.6131</c:v>
                </c:pt>
                <c:pt idx="92">
                  <c:v>1.623</c:v>
                </c:pt>
                <c:pt idx="93">
                  <c:v>1.6138999999999999</c:v>
                </c:pt>
                <c:pt idx="94">
                  <c:v>1.5979000000000001</c:v>
                </c:pt>
                <c:pt idx="95">
                  <c:v>1.6007</c:v>
                </c:pt>
                <c:pt idx="96">
                  <c:v>1.5979000000000001</c:v>
                </c:pt>
                <c:pt idx="97">
                  <c:v>1.6113999999999999</c:v>
                </c:pt>
                <c:pt idx="98">
                  <c:v>1.5711999999999999</c:v>
                </c:pt>
                <c:pt idx="99">
                  <c:v>1.569</c:v>
                </c:pt>
                <c:pt idx="100">
                  <c:v>1.5915999999999999</c:v>
                </c:pt>
                <c:pt idx="101">
                  <c:v>1.6012</c:v>
                </c:pt>
                <c:pt idx="102">
                  <c:v>1.5813999999999999</c:v>
                </c:pt>
                <c:pt idx="103">
                  <c:v>1.6362000000000001</c:v>
                </c:pt>
                <c:pt idx="104">
                  <c:v>1.6527000000000001</c:v>
                </c:pt>
                <c:pt idx="105">
                  <c:v>1.6375999999999999</c:v>
                </c:pt>
                <c:pt idx="106">
                  <c:v>1.6246</c:v>
                </c:pt>
                <c:pt idx="107">
                  <c:v>1.5786</c:v>
                </c:pt>
                <c:pt idx="108">
                  <c:v>1.5759000000000001</c:v>
                </c:pt>
                <c:pt idx="109">
                  <c:v>1.5190999999999999</c:v>
                </c:pt>
                <c:pt idx="110">
                  <c:v>1.4635</c:v>
                </c:pt>
                <c:pt idx="111">
                  <c:v>1.4339999999999999</c:v>
                </c:pt>
                <c:pt idx="112">
                  <c:v>1.4625999999999999</c:v>
                </c:pt>
                <c:pt idx="113">
                  <c:v>1.4632000000000001</c:v>
                </c:pt>
                <c:pt idx="114">
                  <c:v>1.4436</c:v>
                </c:pt>
                <c:pt idx="115">
                  <c:v>1.4424999999999999</c:v>
                </c:pt>
                <c:pt idx="116">
                  <c:v>1.4441999999999999</c:v>
                </c:pt>
                <c:pt idx="117">
                  <c:v>1.431</c:v>
                </c:pt>
                <c:pt idx="118">
                  <c:v>1.4434</c:v>
                </c:pt>
                <c:pt idx="119">
                  <c:v>1.4482999999999999</c:v>
                </c:pt>
                <c:pt idx="120">
                  <c:v>1.4460999999999999</c:v>
                </c:pt>
                <c:pt idx="121">
                  <c:v>1.4281999999999999</c:v>
                </c:pt>
                <c:pt idx="122">
                  <c:v>1.4238</c:v>
                </c:pt>
                <c:pt idx="123">
                  <c:v>1.4197</c:v>
                </c:pt>
                <c:pt idx="124">
                  <c:v>1.4456</c:v>
                </c:pt>
                <c:pt idx="125">
                  <c:v>1.4395</c:v>
                </c:pt>
                <c:pt idx="126">
                  <c:v>1.4326000000000001</c:v>
                </c:pt>
                <c:pt idx="127">
                  <c:v>1.4392</c:v>
                </c:pt>
                <c:pt idx="128">
                  <c:v>1.4298999999999999</c:v>
                </c:pt>
                <c:pt idx="129">
                  <c:v>1.429</c:v>
                </c:pt>
                <c:pt idx="130">
                  <c:v>1.4172</c:v>
                </c:pt>
                <c:pt idx="131">
                  <c:v>1.5089999999999999</c:v>
                </c:pt>
                <c:pt idx="132">
                  <c:v>1.5068999999999999</c:v>
                </c:pt>
                <c:pt idx="133">
                  <c:v>1.5286</c:v>
                </c:pt>
                <c:pt idx="134">
                  <c:v>1.4846999999999999</c:v>
                </c:pt>
                <c:pt idx="135">
                  <c:v>1.4942</c:v>
                </c:pt>
                <c:pt idx="136">
                  <c:v>1.4535</c:v>
                </c:pt>
                <c:pt idx="137">
                  <c:v>1.4462999999999999</c:v>
                </c:pt>
                <c:pt idx="138">
                  <c:v>1.4469000000000001</c:v>
                </c:pt>
                <c:pt idx="139">
                  <c:v>1.4668000000000001</c:v>
                </c:pt>
                <c:pt idx="140">
                  <c:v>1.4553</c:v>
                </c:pt>
                <c:pt idx="141">
                  <c:v>1.4567000000000001</c:v>
                </c:pt>
                <c:pt idx="142">
                  <c:v>1.4442999999999999</c:v>
                </c:pt>
                <c:pt idx="143">
                  <c:v>1.4579</c:v>
                </c:pt>
                <c:pt idx="144">
                  <c:v>1.4475</c:v>
                </c:pt>
                <c:pt idx="145">
                  <c:v>1.4512</c:v>
                </c:pt>
                <c:pt idx="146">
                  <c:v>1.4628000000000001</c:v>
                </c:pt>
                <c:pt idx="147">
                  <c:v>1.4722999999999999</c:v>
                </c:pt>
                <c:pt idx="148">
                  <c:v>1.4896</c:v>
                </c:pt>
                <c:pt idx="149">
                  <c:v>1.4934000000000001</c:v>
                </c:pt>
                <c:pt idx="150">
                  <c:v>1.4911000000000001</c:v>
                </c:pt>
                <c:pt idx="151">
                  <c:v>1.4997</c:v>
                </c:pt>
                <c:pt idx="152">
                  <c:v>1.4789000000000001</c:v>
                </c:pt>
                <c:pt idx="153">
                  <c:v>1.498</c:v>
                </c:pt>
                <c:pt idx="154">
                  <c:v>1.4579</c:v>
                </c:pt>
                <c:pt idx="155">
                  <c:v>1.4664999999999999</c:v>
                </c:pt>
                <c:pt idx="156">
                  <c:v>1.4457</c:v>
                </c:pt>
                <c:pt idx="157">
                  <c:v>1.44</c:v>
                </c:pt>
                <c:pt idx="158">
                  <c:v>1.4148000000000001</c:v>
                </c:pt>
                <c:pt idx="159">
                  <c:v>1.3967000000000001</c:v>
                </c:pt>
                <c:pt idx="160">
                  <c:v>1.4047000000000001</c:v>
                </c:pt>
                <c:pt idx="161">
                  <c:v>1.4174</c:v>
                </c:pt>
                <c:pt idx="162">
                  <c:v>1.4404999999999999</c:v>
                </c:pt>
                <c:pt idx="163">
                  <c:v>1.4457</c:v>
                </c:pt>
                <c:pt idx="164">
                  <c:v>1.4547000000000001</c:v>
                </c:pt>
                <c:pt idx="165">
                  <c:v>1.4607000000000001</c:v>
                </c:pt>
                <c:pt idx="166">
                  <c:v>1.446</c:v>
                </c:pt>
                <c:pt idx="167">
                  <c:v>1.4365000000000001</c:v>
                </c:pt>
                <c:pt idx="168">
                  <c:v>1.4523999999999999</c:v>
                </c:pt>
                <c:pt idx="169">
                  <c:v>1.4146000000000001</c:v>
                </c:pt>
                <c:pt idx="170">
                  <c:v>1.405</c:v>
                </c:pt>
                <c:pt idx="171">
                  <c:v>1.4172</c:v>
                </c:pt>
                <c:pt idx="172">
                  <c:v>1.4020999999999999</c:v>
                </c:pt>
                <c:pt idx="173">
                  <c:v>1.4172</c:v>
                </c:pt>
                <c:pt idx="174">
                  <c:v>1.4348000000000001</c:v>
                </c:pt>
                <c:pt idx="175">
                  <c:v>1.4260999999999999</c:v>
                </c:pt>
                <c:pt idx="176">
                  <c:v>1.3814</c:v>
                </c:pt>
                <c:pt idx="177">
                  <c:v>1.3620000000000001</c:v>
                </c:pt>
                <c:pt idx="178">
                  <c:v>1.349</c:v>
                </c:pt>
                <c:pt idx="179">
                  <c:v>1.3308</c:v>
                </c:pt>
                <c:pt idx="180">
                  <c:v>1.3616999999999999</c:v>
                </c:pt>
                <c:pt idx="181">
                  <c:v>1.3404</c:v>
                </c:pt>
                <c:pt idx="182">
                  <c:v>1.3152999999999999</c:v>
                </c:pt>
                <c:pt idx="183">
                  <c:v>1.3586</c:v>
                </c:pt>
                <c:pt idx="184">
                  <c:v>1.3684000000000001</c:v>
                </c:pt>
                <c:pt idx="185">
                  <c:v>1.3308</c:v>
                </c:pt>
                <c:pt idx="186">
                  <c:v>1.3288</c:v>
                </c:pt>
                <c:pt idx="187">
                  <c:v>1.3591</c:v>
                </c:pt>
                <c:pt idx="188">
                  <c:v>1.3632</c:v>
                </c:pt>
                <c:pt idx="189">
                  <c:v>1.3127</c:v>
                </c:pt>
                <c:pt idx="190">
                  <c:v>1.3366</c:v>
                </c:pt>
                <c:pt idx="191">
                  <c:v>1.3568</c:v>
                </c:pt>
                <c:pt idx="192">
                  <c:v>1.3932</c:v>
                </c:pt>
                <c:pt idx="193">
                  <c:v>1.4117</c:v>
                </c:pt>
                <c:pt idx="194">
                  <c:v>1.3883000000000001</c:v>
                </c:pt>
                <c:pt idx="195">
                  <c:v>1.4574</c:v>
                </c:pt>
                <c:pt idx="196">
                  <c:v>1.4631000000000001</c:v>
                </c:pt>
                <c:pt idx="197">
                  <c:v>1.4822</c:v>
                </c:pt>
                <c:pt idx="198">
                  <c:v>1.5073000000000001</c:v>
                </c:pt>
                <c:pt idx="199">
                  <c:v>1.4642999999999999</c:v>
                </c:pt>
                <c:pt idx="200">
                  <c:v>1.4489000000000001</c:v>
                </c:pt>
                <c:pt idx="201">
                  <c:v>1.4553</c:v>
                </c:pt>
                <c:pt idx="202">
                  <c:v>1.3996</c:v>
                </c:pt>
                <c:pt idx="203">
                  <c:v>1.4716</c:v>
                </c:pt>
                <c:pt idx="204">
                  <c:v>1.5016</c:v>
                </c:pt>
                <c:pt idx="205">
                  <c:v>1.4703999999999999</c:v>
                </c:pt>
                <c:pt idx="206">
                  <c:v>1.4229000000000001</c:v>
                </c:pt>
                <c:pt idx="207">
                  <c:v>1.4247000000000001</c:v>
                </c:pt>
                <c:pt idx="208">
                  <c:v>1.4247000000000001</c:v>
                </c:pt>
                <c:pt idx="209">
                  <c:v>1.4293</c:v>
                </c:pt>
                <c:pt idx="210">
                  <c:v>1.4474</c:v>
                </c:pt>
                <c:pt idx="211">
                  <c:v>1.4459</c:v>
                </c:pt>
                <c:pt idx="212">
                  <c:v>1.4464999999999999</c:v>
                </c:pt>
                <c:pt idx="213">
                  <c:v>1.4486000000000001</c:v>
                </c:pt>
                <c:pt idx="214">
                  <c:v>1.4486000000000001</c:v>
                </c:pt>
                <c:pt idx="215">
                  <c:v>1.4701</c:v>
                </c:pt>
                <c:pt idx="216">
                  <c:v>1.4461999999999999</c:v>
                </c:pt>
                <c:pt idx="217">
                  <c:v>1.4386000000000001</c:v>
                </c:pt>
                <c:pt idx="218">
                  <c:v>1.4187000000000001</c:v>
                </c:pt>
                <c:pt idx="219">
                  <c:v>1.4261999999999999</c:v>
                </c:pt>
                <c:pt idx="220">
                  <c:v>1.4474</c:v>
                </c:pt>
                <c:pt idx="221">
                  <c:v>1.429</c:v>
                </c:pt>
                <c:pt idx="222">
                  <c:v>1.4098999999999999</c:v>
                </c:pt>
                <c:pt idx="223">
                  <c:v>1.4153</c:v>
                </c:pt>
                <c:pt idx="224">
                  <c:v>1.4111</c:v>
                </c:pt>
                <c:pt idx="225">
                  <c:v>1.4238</c:v>
                </c:pt>
                <c:pt idx="226">
                  <c:v>1.4398</c:v>
                </c:pt>
                <c:pt idx="227">
                  <c:v>1.4156</c:v>
                </c:pt>
                <c:pt idx="228">
                  <c:v>1.3854</c:v>
                </c:pt>
                <c:pt idx="229">
                  <c:v>1.4098999999999999</c:v>
                </c:pt>
                <c:pt idx="230">
                  <c:v>1.4322999999999999</c:v>
                </c:pt>
                <c:pt idx="231">
                  <c:v>1.4624999999999999</c:v>
                </c:pt>
                <c:pt idx="232">
                  <c:v>1.4628000000000001</c:v>
                </c:pt>
                <c:pt idx="233">
                  <c:v>1.4471000000000001</c:v>
                </c:pt>
                <c:pt idx="234">
                  <c:v>1.4595</c:v>
                </c:pt>
                <c:pt idx="235">
                  <c:v>1.4745999999999999</c:v>
                </c:pt>
                <c:pt idx="236">
                  <c:v>1.4585999999999999</c:v>
                </c:pt>
                <c:pt idx="237">
                  <c:v>1.4338</c:v>
                </c:pt>
                <c:pt idx="238">
                  <c:v>1.4398</c:v>
                </c:pt>
                <c:pt idx="239">
                  <c:v>1.4550000000000001</c:v>
                </c:pt>
                <c:pt idx="240">
                  <c:v>1.4589000000000001</c:v>
                </c:pt>
                <c:pt idx="241">
                  <c:v>1.4631000000000001</c:v>
                </c:pt>
                <c:pt idx="242">
                  <c:v>1.4277</c:v>
                </c:pt>
                <c:pt idx="243">
                  <c:v>1.4486000000000001</c:v>
                </c:pt>
                <c:pt idx="244">
                  <c:v>1.4162999999999999</c:v>
                </c:pt>
                <c:pt idx="245">
                  <c:v>1.4677</c:v>
                </c:pt>
                <c:pt idx="246">
                  <c:v>1.4774</c:v>
                </c:pt>
                <c:pt idx="247">
                  <c:v>1.4559</c:v>
                </c:pt>
                <c:pt idx="248">
                  <c:v>1.4547000000000001</c:v>
                </c:pt>
                <c:pt idx="249">
                  <c:v>1.4353</c:v>
                </c:pt>
                <c:pt idx="250">
                  <c:v>1.4685999999999999</c:v>
                </c:pt>
                <c:pt idx="251">
                  <c:v>1.4543999999999999</c:v>
                </c:pt>
                <c:pt idx="252">
                  <c:v>1.4422999999999999</c:v>
                </c:pt>
                <c:pt idx="253">
                  <c:v>1.4408000000000001</c:v>
                </c:pt>
                <c:pt idx="254">
                  <c:v>1.4553</c:v>
                </c:pt>
                <c:pt idx="255">
                  <c:v>1.4692000000000001</c:v>
                </c:pt>
                <c:pt idx="256">
                  <c:v>1.4513</c:v>
                </c:pt>
                <c:pt idx="257">
                  <c:v>1.4282999999999999</c:v>
                </c:pt>
                <c:pt idx="258">
                  <c:v>1.4762999999999999</c:v>
                </c:pt>
                <c:pt idx="259">
                  <c:v>1.4504999999999999</c:v>
                </c:pt>
                <c:pt idx="260">
                  <c:v>1.4819</c:v>
                </c:pt>
                <c:pt idx="261">
                  <c:v>1.4449000000000001</c:v>
                </c:pt>
                <c:pt idx="262">
                  <c:v>1.4206000000000001</c:v>
                </c:pt>
                <c:pt idx="263">
                  <c:v>1.4349000000000001</c:v>
                </c:pt>
                <c:pt idx="264">
                  <c:v>1.4657</c:v>
                </c:pt>
                <c:pt idx="265">
                  <c:v>1.5069999999999999</c:v>
                </c:pt>
                <c:pt idx="266">
                  <c:v>1.4706999999999999</c:v>
                </c:pt>
                <c:pt idx="267">
                  <c:v>1.4522999999999999</c:v>
                </c:pt>
                <c:pt idx="268">
                  <c:v>1.4495</c:v>
                </c:pt>
                <c:pt idx="269">
                  <c:v>1.4617</c:v>
                </c:pt>
                <c:pt idx="270">
                  <c:v>1.4918</c:v>
                </c:pt>
                <c:pt idx="271">
                  <c:v>1.4926999999999999</c:v>
                </c:pt>
                <c:pt idx="272">
                  <c:v>1.4607000000000001</c:v>
                </c:pt>
                <c:pt idx="273">
                  <c:v>1.4156</c:v>
                </c:pt>
                <c:pt idx="274">
                  <c:v>1.4158999999999999</c:v>
                </c:pt>
                <c:pt idx="275">
                  <c:v>1.3698999999999999</c:v>
                </c:pt>
                <c:pt idx="276">
                  <c:v>1.3291999999999999</c:v>
                </c:pt>
                <c:pt idx="277">
                  <c:v>1.3482000000000001</c:v>
                </c:pt>
                <c:pt idx="278">
                  <c:v>1.3342000000000001</c:v>
                </c:pt>
                <c:pt idx="279">
                  <c:v>1.3559000000000001</c:v>
                </c:pt>
                <c:pt idx="280">
                  <c:v>1.2871999999999999</c:v>
                </c:pt>
                <c:pt idx="281">
                  <c:v>1.3208</c:v>
                </c:pt>
                <c:pt idx="282">
                  <c:v>1.3555999999999999</c:v>
                </c:pt>
                <c:pt idx="283">
                  <c:v>1.3205</c:v>
                </c:pt>
                <c:pt idx="284">
                  <c:v>1.3254999999999999</c:v>
                </c:pt>
                <c:pt idx="285">
                  <c:v>1.2887999999999999</c:v>
                </c:pt>
                <c:pt idx="286">
                  <c:v>1.2577</c:v>
                </c:pt>
                <c:pt idx="287">
                  <c:v>1.2782</c:v>
                </c:pt>
                <c:pt idx="288">
                  <c:v>1.2838000000000001</c:v>
                </c:pt>
                <c:pt idx="289">
                  <c:v>1.2723</c:v>
                </c:pt>
                <c:pt idx="290">
                  <c:v>1.2890999999999999</c:v>
                </c:pt>
                <c:pt idx="291">
                  <c:v>1.2930999999999999</c:v>
                </c:pt>
                <c:pt idx="292">
                  <c:v>1.3052999999999999</c:v>
                </c:pt>
                <c:pt idx="293">
                  <c:v>1.3018000000000001</c:v>
                </c:pt>
                <c:pt idx="294">
                  <c:v>1.2835000000000001</c:v>
                </c:pt>
                <c:pt idx="295">
                  <c:v>1.2854000000000001</c:v>
                </c:pt>
                <c:pt idx="296">
                  <c:v>1.2437</c:v>
                </c:pt>
                <c:pt idx="297">
                  <c:v>1.2474000000000001</c:v>
                </c:pt>
                <c:pt idx="298">
                  <c:v>1.2434000000000001</c:v>
                </c:pt>
                <c:pt idx="299">
                  <c:v>1.2058</c:v>
                </c:pt>
                <c:pt idx="300">
                  <c:v>1.2243999999999999</c:v>
                </c:pt>
                <c:pt idx="301">
                  <c:v>1.1893</c:v>
                </c:pt>
                <c:pt idx="302">
                  <c:v>1.2397</c:v>
                </c:pt>
                <c:pt idx="303">
                  <c:v>1.2459</c:v>
                </c:pt>
                <c:pt idx="304">
                  <c:v>1.2701</c:v>
                </c:pt>
                <c:pt idx="305">
                  <c:v>1.2313000000000001</c:v>
                </c:pt>
                <c:pt idx="306">
                  <c:v>1.2599</c:v>
                </c:pt>
                <c:pt idx="307">
                  <c:v>1.2688999999999999</c:v>
                </c:pt>
                <c:pt idx="308">
                  <c:v>1.2701</c:v>
                </c:pt>
                <c:pt idx="309">
                  <c:v>1.2823</c:v>
                </c:pt>
                <c:pt idx="310">
                  <c:v>1.2745</c:v>
                </c:pt>
                <c:pt idx="311">
                  <c:v>1.2962</c:v>
                </c:pt>
                <c:pt idx="312">
                  <c:v>1.2754000000000001</c:v>
                </c:pt>
                <c:pt idx="313">
                  <c:v>1.2459</c:v>
                </c:pt>
                <c:pt idx="314">
                  <c:v>1.2776000000000001</c:v>
                </c:pt>
                <c:pt idx="315">
                  <c:v>1.2804</c:v>
                </c:pt>
                <c:pt idx="316">
                  <c:v>1.2235</c:v>
                </c:pt>
                <c:pt idx="317">
                  <c:v>1.2148000000000001</c:v>
                </c:pt>
                <c:pt idx="318">
                  <c:v>1.2309000000000001</c:v>
                </c:pt>
                <c:pt idx="319">
                  <c:v>1.2779</c:v>
                </c:pt>
                <c:pt idx="320">
                  <c:v>1.2591000000000001</c:v>
                </c:pt>
                <c:pt idx="321">
                  <c:v>1.2958000000000001</c:v>
                </c:pt>
                <c:pt idx="322">
                  <c:v>1.2883</c:v>
                </c:pt>
                <c:pt idx="323">
                  <c:v>1.2935000000000001</c:v>
                </c:pt>
                <c:pt idx="324">
                  <c:v>1.2707999999999999</c:v>
                </c:pt>
                <c:pt idx="325">
                  <c:v>1.2783</c:v>
                </c:pt>
                <c:pt idx="326">
                  <c:v>1.3075000000000001</c:v>
                </c:pt>
                <c:pt idx="327">
                  <c:v>1.3291999999999999</c:v>
                </c:pt>
                <c:pt idx="328">
                  <c:v>1.3294999999999999</c:v>
                </c:pt>
                <c:pt idx="329">
                  <c:v>1.3149</c:v>
                </c:pt>
                <c:pt idx="330">
                  <c:v>1.2935000000000001</c:v>
                </c:pt>
                <c:pt idx="331">
                  <c:v>1.2676000000000001</c:v>
                </c:pt>
                <c:pt idx="332">
                  <c:v>1.2656000000000001</c:v>
                </c:pt>
                <c:pt idx="333">
                  <c:v>1.2523</c:v>
                </c:pt>
                <c:pt idx="334">
                  <c:v>1.2396</c:v>
                </c:pt>
                <c:pt idx="335">
                  <c:v>1.216</c:v>
                </c:pt>
                <c:pt idx="336">
                  <c:v>1.2121</c:v>
                </c:pt>
                <c:pt idx="337">
                  <c:v>1.1777</c:v>
                </c:pt>
                <c:pt idx="338">
                  <c:v>1.1754</c:v>
                </c:pt>
                <c:pt idx="339">
                  <c:v>1.1585000000000001</c:v>
                </c:pt>
                <c:pt idx="340">
                  <c:v>1.1315999999999999</c:v>
                </c:pt>
                <c:pt idx="341">
                  <c:v>1.1955</c:v>
                </c:pt>
                <c:pt idx="342">
                  <c:v>1.2061999999999999</c:v>
                </c:pt>
                <c:pt idx="343">
                  <c:v>1.2474000000000001</c:v>
                </c:pt>
                <c:pt idx="344">
                  <c:v>1.1971000000000001</c:v>
                </c:pt>
                <c:pt idx="345">
                  <c:v>1.1806000000000001</c:v>
                </c:pt>
                <c:pt idx="346">
                  <c:v>1.1971000000000001</c:v>
                </c:pt>
                <c:pt idx="347">
                  <c:v>1.1997</c:v>
                </c:pt>
                <c:pt idx="348">
                  <c:v>1.2366999999999999</c:v>
                </c:pt>
                <c:pt idx="349">
                  <c:v>1.2484</c:v>
                </c:pt>
                <c:pt idx="350">
                  <c:v>1.1978</c:v>
                </c:pt>
                <c:pt idx="351">
                  <c:v>1.1566000000000001</c:v>
                </c:pt>
                <c:pt idx="352">
                  <c:v>1.1955</c:v>
                </c:pt>
                <c:pt idx="353">
                  <c:v>1.2322</c:v>
                </c:pt>
                <c:pt idx="354">
                  <c:v>1.1779999999999999</c:v>
                </c:pt>
                <c:pt idx="355">
                  <c:v>1.0394000000000001</c:v>
                </c:pt>
                <c:pt idx="356">
                  <c:v>1.0943000000000001</c:v>
                </c:pt>
                <c:pt idx="357">
                  <c:v>1.0456000000000001</c:v>
                </c:pt>
                <c:pt idx="358">
                  <c:v>1.0943000000000001</c:v>
                </c:pt>
                <c:pt idx="359">
                  <c:v>1.0741000000000001</c:v>
                </c:pt>
                <c:pt idx="360">
                  <c:v>1.0069999999999999</c:v>
                </c:pt>
                <c:pt idx="361">
                  <c:v>1.0011000000000001</c:v>
                </c:pt>
                <c:pt idx="362">
                  <c:v>1.0206</c:v>
                </c:pt>
                <c:pt idx="363">
                  <c:v>0.95250000000000001</c:v>
                </c:pt>
                <c:pt idx="364">
                  <c:v>0.9839</c:v>
                </c:pt>
                <c:pt idx="365">
                  <c:v>1.018</c:v>
                </c:pt>
                <c:pt idx="366">
                  <c:v>1.0150999999999999</c:v>
                </c:pt>
                <c:pt idx="367">
                  <c:v>0.98199999999999998</c:v>
                </c:pt>
                <c:pt idx="368">
                  <c:v>0.97709999999999997</c:v>
                </c:pt>
                <c:pt idx="369">
                  <c:v>0.95630000000000004</c:v>
                </c:pt>
                <c:pt idx="370">
                  <c:v>0.96220000000000006</c:v>
                </c:pt>
                <c:pt idx="371">
                  <c:v>0.96450000000000002</c:v>
                </c:pt>
                <c:pt idx="372">
                  <c:v>0.92449999999999999</c:v>
                </c:pt>
                <c:pt idx="373">
                  <c:v>0.95469999999999999</c:v>
                </c:pt>
                <c:pt idx="374">
                  <c:v>1.0011000000000001</c:v>
                </c:pt>
                <c:pt idx="375">
                  <c:v>0.99170000000000003</c:v>
                </c:pt>
                <c:pt idx="376">
                  <c:v>0.99719999999999998</c:v>
                </c:pt>
                <c:pt idx="377">
                  <c:v>0.97709999999999997</c:v>
                </c:pt>
                <c:pt idx="378">
                  <c:v>0.94599999999999995</c:v>
                </c:pt>
                <c:pt idx="379">
                  <c:v>0.93400000000000005</c:v>
                </c:pt>
                <c:pt idx="380">
                  <c:v>0.91549999999999998</c:v>
                </c:pt>
                <c:pt idx="381">
                  <c:v>0.8921</c:v>
                </c:pt>
                <c:pt idx="382">
                  <c:v>0.88949999999999996</c:v>
                </c:pt>
                <c:pt idx="383">
                  <c:v>0.9163</c:v>
                </c:pt>
                <c:pt idx="384">
                  <c:v>0.9254</c:v>
                </c:pt>
                <c:pt idx="385">
                  <c:v>0.88959999999999995</c:v>
                </c:pt>
                <c:pt idx="386">
                  <c:v>0.88080000000000003</c:v>
                </c:pt>
                <c:pt idx="387">
                  <c:v>0.86460000000000004</c:v>
                </c:pt>
                <c:pt idx="388">
                  <c:v>0.88890000000000002</c:v>
                </c:pt>
                <c:pt idx="389">
                  <c:v>0.91220000000000001</c:v>
                </c:pt>
                <c:pt idx="390">
                  <c:v>0.96650000000000003</c:v>
                </c:pt>
                <c:pt idx="391">
                  <c:v>0.98340000000000005</c:v>
                </c:pt>
                <c:pt idx="392">
                  <c:v>1.006</c:v>
                </c:pt>
                <c:pt idx="393">
                  <c:v>0.99050000000000005</c:v>
                </c:pt>
                <c:pt idx="394">
                  <c:v>1.0016</c:v>
                </c:pt>
                <c:pt idx="395">
                  <c:v>0.97230000000000005</c:v>
                </c:pt>
                <c:pt idx="396">
                  <c:v>0.98370000000000002</c:v>
                </c:pt>
                <c:pt idx="397">
                  <c:v>0.98850000000000005</c:v>
                </c:pt>
                <c:pt idx="398">
                  <c:v>0.99080000000000001</c:v>
                </c:pt>
                <c:pt idx="399">
                  <c:v>1.03</c:v>
                </c:pt>
                <c:pt idx="400">
                  <c:v>1.0101</c:v>
                </c:pt>
                <c:pt idx="401">
                  <c:v>1.0138</c:v>
                </c:pt>
                <c:pt idx="402">
                  <c:v>1.0127999999999999</c:v>
                </c:pt>
                <c:pt idx="403">
                  <c:v>1.0114000000000001</c:v>
                </c:pt>
                <c:pt idx="404">
                  <c:v>1.034</c:v>
                </c:pt>
                <c:pt idx="405">
                  <c:v>1.0448</c:v>
                </c:pt>
                <c:pt idx="406">
                  <c:v>1.0219</c:v>
                </c:pt>
                <c:pt idx="407">
                  <c:v>1.0556000000000001</c:v>
                </c:pt>
                <c:pt idx="408">
                  <c:v>1.0552999999999999</c:v>
                </c:pt>
                <c:pt idx="409">
                  <c:v>1.0208999999999999</c:v>
                </c:pt>
                <c:pt idx="410">
                  <c:v>1.0212000000000001</c:v>
                </c:pt>
                <c:pt idx="411">
                  <c:v>1.0506</c:v>
                </c:pt>
                <c:pt idx="412">
                  <c:v>1.0462</c:v>
                </c:pt>
                <c:pt idx="413">
                  <c:v>1.0766</c:v>
                </c:pt>
                <c:pt idx="414">
                  <c:v>1.0843</c:v>
                </c:pt>
                <c:pt idx="415">
                  <c:v>1.0739000000000001</c:v>
                </c:pt>
                <c:pt idx="416">
                  <c:v>1.1079000000000001</c:v>
                </c:pt>
                <c:pt idx="417">
                  <c:v>1.1204000000000001</c:v>
                </c:pt>
                <c:pt idx="418">
                  <c:v>1.0884</c:v>
                </c:pt>
                <c:pt idx="419">
                  <c:v>1.0924</c:v>
                </c:pt>
                <c:pt idx="420">
                  <c:v>1.0337000000000001</c:v>
                </c:pt>
                <c:pt idx="421">
                  <c:v>1.028</c:v>
                </c:pt>
                <c:pt idx="422">
                  <c:v>1.004</c:v>
                </c:pt>
                <c:pt idx="423">
                  <c:v>1.0106999999999999</c:v>
                </c:pt>
                <c:pt idx="424">
                  <c:v>1.0084</c:v>
                </c:pt>
                <c:pt idx="425">
                  <c:v>1.0273000000000001</c:v>
                </c:pt>
                <c:pt idx="426">
                  <c:v>1.0430999999999999</c:v>
                </c:pt>
                <c:pt idx="427">
                  <c:v>1.0202</c:v>
                </c:pt>
                <c:pt idx="428">
                  <c:v>0.96179999999999999</c:v>
                </c:pt>
                <c:pt idx="429">
                  <c:v>0.98040000000000005</c:v>
                </c:pt>
                <c:pt idx="430">
                  <c:v>0.97870000000000001</c:v>
                </c:pt>
                <c:pt idx="431">
                  <c:v>0.96489999999999998</c:v>
                </c:pt>
                <c:pt idx="432">
                  <c:v>0.98440000000000005</c:v>
                </c:pt>
                <c:pt idx="433">
                  <c:v>0.93110000000000004</c:v>
                </c:pt>
                <c:pt idx="434">
                  <c:v>0.95369999999999999</c:v>
                </c:pt>
                <c:pt idx="435">
                  <c:v>0.96109999999999995</c:v>
                </c:pt>
                <c:pt idx="436">
                  <c:v>0.96350000000000002</c:v>
                </c:pt>
                <c:pt idx="437">
                  <c:v>0.9325</c:v>
                </c:pt>
                <c:pt idx="438">
                  <c:v>0.95169999999999999</c:v>
                </c:pt>
                <c:pt idx="439">
                  <c:v>0.94630000000000003</c:v>
                </c:pt>
                <c:pt idx="440">
                  <c:v>0.90849999999999997</c:v>
                </c:pt>
                <c:pt idx="441">
                  <c:v>0.95509999999999995</c:v>
                </c:pt>
                <c:pt idx="442">
                  <c:v>0.96860000000000002</c:v>
                </c:pt>
                <c:pt idx="443">
                  <c:v>0.99250000000000005</c:v>
                </c:pt>
                <c:pt idx="444">
                  <c:v>0.99590000000000001</c:v>
                </c:pt>
                <c:pt idx="445">
                  <c:v>1.0003</c:v>
                </c:pt>
                <c:pt idx="446">
                  <c:v>1.0523</c:v>
                </c:pt>
                <c:pt idx="447">
                  <c:v>1.0526</c:v>
                </c:pt>
                <c:pt idx="448">
                  <c:v>0.98750000000000004</c:v>
                </c:pt>
                <c:pt idx="449">
                  <c:v>1.0469999999999999</c:v>
                </c:pt>
                <c:pt idx="450">
                  <c:v>1.0162</c:v>
                </c:pt>
                <c:pt idx="451">
                  <c:v>1.069</c:v>
                </c:pt>
                <c:pt idx="452">
                  <c:v>1.0676000000000001</c:v>
                </c:pt>
                <c:pt idx="453">
                  <c:v>1.0648</c:v>
                </c:pt>
                <c:pt idx="454">
                  <c:v>1.0612999999999999</c:v>
                </c:pt>
                <c:pt idx="455">
                  <c:v>1.0599000000000001</c:v>
                </c:pt>
                <c:pt idx="456">
                  <c:v>1.1299999999999999</c:v>
                </c:pt>
                <c:pt idx="457">
                  <c:v>1.0739000000000001</c:v>
                </c:pt>
                <c:pt idx="458">
                  <c:v>1.0704</c:v>
                </c:pt>
                <c:pt idx="459">
                  <c:v>1.0365</c:v>
                </c:pt>
                <c:pt idx="460">
                  <c:v>1.1482000000000001</c:v>
                </c:pt>
                <c:pt idx="461">
                  <c:v>1.2039</c:v>
                </c:pt>
                <c:pt idx="462">
                  <c:v>1.2256</c:v>
                </c:pt>
                <c:pt idx="463">
                  <c:v>1.2098</c:v>
                </c:pt>
                <c:pt idx="464">
                  <c:v>1.131</c:v>
                </c:pt>
                <c:pt idx="465">
                  <c:v>1.1069</c:v>
                </c:pt>
                <c:pt idx="466">
                  <c:v>1.0459000000000001</c:v>
                </c:pt>
                <c:pt idx="467">
                  <c:v>1.0472999999999999</c:v>
                </c:pt>
                <c:pt idx="468">
                  <c:v>1.0633999999999999</c:v>
                </c:pt>
                <c:pt idx="469">
                  <c:v>1.0809</c:v>
                </c:pt>
                <c:pt idx="470">
                  <c:v>1.1482000000000001</c:v>
                </c:pt>
                <c:pt idx="471">
                  <c:v>1.0522</c:v>
                </c:pt>
                <c:pt idx="472">
                  <c:v>0.99619999999999997</c:v>
                </c:pt>
                <c:pt idx="473">
                  <c:v>1.0011000000000001</c:v>
                </c:pt>
                <c:pt idx="474">
                  <c:v>0.97199999999999998</c:v>
                </c:pt>
                <c:pt idx="475">
                  <c:v>0.91639999999999999</c:v>
                </c:pt>
                <c:pt idx="476">
                  <c:v>0.97699999999999998</c:v>
                </c:pt>
                <c:pt idx="477">
                  <c:v>0.88239999999999996</c:v>
                </c:pt>
                <c:pt idx="478">
                  <c:v>0.87370000000000003</c:v>
                </c:pt>
                <c:pt idx="479">
                  <c:v>0.88029999999999997</c:v>
                </c:pt>
                <c:pt idx="480">
                  <c:v>0.91390000000000005</c:v>
                </c:pt>
                <c:pt idx="481">
                  <c:v>0.97660000000000002</c:v>
                </c:pt>
                <c:pt idx="482">
                  <c:v>1.0242</c:v>
                </c:pt>
                <c:pt idx="483">
                  <c:v>0.96779999999999999</c:v>
                </c:pt>
                <c:pt idx="484">
                  <c:v>0.9556</c:v>
                </c:pt>
                <c:pt idx="485">
                  <c:v>0.97840000000000005</c:v>
                </c:pt>
                <c:pt idx="486">
                  <c:v>1.0256000000000001</c:v>
                </c:pt>
                <c:pt idx="487">
                  <c:v>1.0424</c:v>
                </c:pt>
                <c:pt idx="488">
                  <c:v>1.0778000000000001</c:v>
                </c:pt>
                <c:pt idx="489">
                  <c:v>1.1496</c:v>
                </c:pt>
                <c:pt idx="490">
                  <c:v>1.0494000000000001</c:v>
                </c:pt>
                <c:pt idx="491">
                  <c:v>0.998</c:v>
                </c:pt>
                <c:pt idx="492">
                  <c:v>0.92479999999999996</c:v>
                </c:pt>
                <c:pt idx="493">
                  <c:v>0.92689999999999995</c:v>
                </c:pt>
                <c:pt idx="494">
                  <c:v>0.91710000000000003</c:v>
                </c:pt>
                <c:pt idx="495">
                  <c:v>0.91500000000000004</c:v>
                </c:pt>
                <c:pt idx="496">
                  <c:v>0.94369999999999998</c:v>
                </c:pt>
                <c:pt idx="497">
                  <c:v>0.96819999999999995</c:v>
                </c:pt>
                <c:pt idx="498">
                  <c:v>0.86519999999999997</c:v>
                </c:pt>
                <c:pt idx="499">
                  <c:v>0.90059999999999996</c:v>
                </c:pt>
                <c:pt idx="500">
                  <c:v>0.9798</c:v>
                </c:pt>
                <c:pt idx="501">
                  <c:v>1.0028999999999999</c:v>
                </c:pt>
                <c:pt idx="502">
                  <c:v>1.048</c:v>
                </c:pt>
                <c:pt idx="503">
                  <c:v>0.94789999999999996</c:v>
                </c:pt>
                <c:pt idx="504">
                  <c:v>0.90410000000000001</c:v>
                </c:pt>
                <c:pt idx="505">
                  <c:v>0.89890000000000003</c:v>
                </c:pt>
                <c:pt idx="506">
                  <c:v>0.80359999999999998</c:v>
                </c:pt>
                <c:pt idx="507">
                  <c:v>0.8337</c:v>
                </c:pt>
                <c:pt idx="508">
                  <c:v>0.82040000000000002</c:v>
                </c:pt>
                <c:pt idx="509">
                  <c:v>0.94789999999999996</c:v>
                </c:pt>
                <c:pt idx="510">
                  <c:v>0.97670000000000001</c:v>
                </c:pt>
                <c:pt idx="511">
                  <c:v>0.96079999999999999</c:v>
                </c:pt>
                <c:pt idx="512">
                  <c:v>1.0297000000000001</c:v>
                </c:pt>
                <c:pt idx="513">
                  <c:v>0.95689999999999997</c:v>
                </c:pt>
                <c:pt idx="514">
                  <c:v>0.95899999999999996</c:v>
                </c:pt>
                <c:pt idx="515">
                  <c:v>0.88970000000000005</c:v>
                </c:pt>
                <c:pt idx="516">
                  <c:v>0.92490000000000006</c:v>
                </c:pt>
                <c:pt idx="517">
                  <c:v>0.99339999999999995</c:v>
                </c:pt>
                <c:pt idx="518">
                  <c:v>0.8881</c:v>
                </c:pt>
                <c:pt idx="519">
                  <c:v>1.008</c:v>
                </c:pt>
                <c:pt idx="520">
                  <c:v>0.91639999999999999</c:v>
                </c:pt>
                <c:pt idx="521">
                  <c:v>1.1319999999999999</c:v>
                </c:pt>
                <c:pt idx="522">
                  <c:v>1.0304</c:v>
                </c:pt>
                <c:pt idx="523">
                  <c:v>1.1638999999999999</c:v>
                </c:pt>
                <c:pt idx="524">
                  <c:v>1.2164999999999999</c:v>
                </c:pt>
                <c:pt idx="525">
                  <c:v>1.1806000000000001</c:v>
                </c:pt>
                <c:pt idx="526">
                  <c:v>1.306</c:v>
                </c:pt>
                <c:pt idx="527">
                  <c:v>1.3241000000000001</c:v>
                </c:pt>
                <c:pt idx="528">
                  <c:v>1.3785000000000001</c:v>
                </c:pt>
                <c:pt idx="529">
                  <c:v>1.3716999999999999</c:v>
                </c:pt>
                <c:pt idx="530">
                  <c:v>1.4207000000000001</c:v>
                </c:pt>
                <c:pt idx="531">
                  <c:v>1.3517999999999999</c:v>
                </c:pt>
                <c:pt idx="532">
                  <c:v>1.4039999999999999</c:v>
                </c:pt>
                <c:pt idx="533">
                  <c:v>1.4302999999999999</c:v>
                </c:pt>
                <c:pt idx="534">
                  <c:v>1.4410000000000001</c:v>
                </c:pt>
                <c:pt idx="535">
                  <c:v>1.4651000000000001</c:v>
                </c:pt>
                <c:pt idx="536">
                  <c:v>1.5038</c:v>
                </c:pt>
                <c:pt idx="537">
                  <c:v>1.5134000000000001</c:v>
                </c:pt>
                <c:pt idx="538">
                  <c:v>1.4882</c:v>
                </c:pt>
                <c:pt idx="539">
                  <c:v>1.4974000000000001</c:v>
                </c:pt>
                <c:pt idx="540">
                  <c:v>1.5003</c:v>
                </c:pt>
                <c:pt idx="541">
                  <c:v>1.5229999999999999</c:v>
                </c:pt>
                <c:pt idx="542">
                  <c:v>1.5134000000000001</c:v>
                </c:pt>
                <c:pt idx="543">
                  <c:v>1.5163</c:v>
                </c:pt>
                <c:pt idx="544">
                  <c:v>1.5031000000000001</c:v>
                </c:pt>
                <c:pt idx="545">
                  <c:v>1.4857</c:v>
                </c:pt>
                <c:pt idx="546">
                  <c:v>1.5177</c:v>
                </c:pt>
                <c:pt idx="547">
                  <c:v>1.5337000000000001</c:v>
                </c:pt>
                <c:pt idx="548">
                  <c:v>1.5074000000000001</c:v>
                </c:pt>
                <c:pt idx="549">
                  <c:v>1.496</c:v>
                </c:pt>
                <c:pt idx="550">
                  <c:v>1.4598</c:v>
                </c:pt>
                <c:pt idx="551">
                  <c:v>1.4992000000000001</c:v>
                </c:pt>
                <c:pt idx="552">
                  <c:v>1.4751000000000001</c:v>
                </c:pt>
                <c:pt idx="553">
                  <c:v>1.4978</c:v>
                </c:pt>
                <c:pt idx="554">
                  <c:v>1.5169999999999999</c:v>
                </c:pt>
                <c:pt idx="555">
                  <c:v>1.5475000000000001</c:v>
                </c:pt>
                <c:pt idx="556">
                  <c:v>1.5362</c:v>
                </c:pt>
                <c:pt idx="557">
                  <c:v>1.4811000000000001</c:v>
                </c:pt>
                <c:pt idx="558">
                  <c:v>1.4854000000000001</c:v>
                </c:pt>
                <c:pt idx="559">
                  <c:v>1.5066999999999999</c:v>
                </c:pt>
                <c:pt idx="560">
                  <c:v>1.5165999999999999</c:v>
                </c:pt>
                <c:pt idx="561">
                  <c:v>1.5009999999999999</c:v>
                </c:pt>
                <c:pt idx="562">
                  <c:v>1.5048999999999999</c:v>
                </c:pt>
                <c:pt idx="563">
                  <c:v>1.5184</c:v>
                </c:pt>
                <c:pt idx="564">
                  <c:v>1.5053000000000001</c:v>
                </c:pt>
                <c:pt idx="565">
                  <c:v>1.5085</c:v>
                </c:pt>
                <c:pt idx="566">
                  <c:v>1.5184</c:v>
                </c:pt>
                <c:pt idx="567">
                  <c:v>1.5063</c:v>
                </c:pt>
                <c:pt idx="568">
                  <c:v>1.5147999999999999</c:v>
                </c:pt>
                <c:pt idx="569">
                  <c:v>1.5255000000000001</c:v>
                </c:pt>
                <c:pt idx="570">
                  <c:v>1.5344</c:v>
                </c:pt>
                <c:pt idx="571">
                  <c:v>1.5578000000000001</c:v>
                </c:pt>
                <c:pt idx="572">
                  <c:v>1.6321000000000001</c:v>
                </c:pt>
                <c:pt idx="573">
                  <c:v>1.6047</c:v>
                </c:pt>
                <c:pt idx="574">
                  <c:v>1.6057999999999999</c:v>
                </c:pt>
                <c:pt idx="575">
                  <c:v>1.5962000000000001</c:v>
                </c:pt>
                <c:pt idx="576">
                  <c:v>1.5984</c:v>
                </c:pt>
                <c:pt idx="577">
                  <c:v>1.6099000000000001</c:v>
                </c:pt>
                <c:pt idx="578">
                  <c:v>1.5940000000000001</c:v>
                </c:pt>
                <c:pt idx="579">
                  <c:v>1.6099000000000001</c:v>
                </c:pt>
                <c:pt idx="580">
                  <c:v>1.6176999999999999</c:v>
                </c:pt>
                <c:pt idx="581">
                  <c:v>1.6073</c:v>
                </c:pt>
                <c:pt idx="582">
                  <c:v>1.5781000000000001</c:v>
                </c:pt>
                <c:pt idx="583">
                  <c:v>1.5862000000000001</c:v>
                </c:pt>
                <c:pt idx="584">
                  <c:v>1.5613999999999999</c:v>
                </c:pt>
                <c:pt idx="585">
                  <c:v>1.5547</c:v>
                </c:pt>
                <c:pt idx="586">
                  <c:v>1.5499000000000001</c:v>
                </c:pt>
                <c:pt idx="587">
                  <c:v>1.5513999999999999</c:v>
                </c:pt>
                <c:pt idx="588">
                  <c:v>1.5414000000000001</c:v>
                </c:pt>
                <c:pt idx="589">
                  <c:v>1.5355000000000001</c:v>
                </c:pt>
                <c:pt idx="590">
                  <c:v>1.5203</c:v>
                </c:pt>
                <c:pt idx="591">
                  <c:v>1.5328999999999999</c:v>
                </c:pt>
                <c:pt idx="592">
                  <c:v>1.5477000000000001</c:v>
                </c:pt>
                <c:pt idx="593">
                  <c:v>1.5550999999999999</c:v>
                </c:pt>
                <c:pt idx="594">
                  <c:v>1.5462</c:v>
                </c:pt>
                <c:pt idx="595">
                  <c:v>1.5499000000000001</c:v>
                </c:pt>
                <c:pt idx="596">
                  <c:v>1.5244</c:v>
                </c:pt>
                <c:pt idx="597">
                  <c:v>1.5169999999999999</c:v>
                </c:pt>
                <c:pt idx="598">
                  <c:v>1.524</c:v>
                </c:pt>
                <c:pt idx="599">
                  <c:v>1.5325</c:v>
                </c:pt>
                <c:pt idx="600">
                  <c:v>1.5192000000000001</c:v>
                </c:pt>
                <c:pt idx="601">
                  <c:v>1.5244</c:v>
                </c:pt>
                <c:pt idx="602">
                  <c:v>1.5214000000000001</c:v>
                </c:pt>
                <c:pt idx="603">
                  <c:v>1.5199</c:v>
                </c:pt>
                <c:pt idx="604">
                  <c:v>1.5362</c:v>
                </c:pt>
                <c:pt idx="605">
                  <c:v>1.5321</c:v>
                </c:pt>
                <c:pt idx="606">
                  <c:v>1.5484</c:v>
                </c:pt>
                <c:pt idx="607">
                  <c:v>1.5458000000000001</c:v>
                </c:pt>
                <c:pt idx="608">
                  <c:v>1.5399</c:v>
                </c:pt>
                <c:pt idx="609">
                  <c:v>1.5387999999999999</c:v>
                </c:pt>
                <c:pt idx="610">
                  <c:v>1.5299</c:v>
                </c:pt>
                <c:pt idx="611">
                  <c:v>1.5169999999999999</c:v>
                </c:pt>
                <c:pt idx="612">
                  <c:v>1.5024999999999999</c:v>
                </c:pt>
                <c:pt idx="613">
                  <c:v>1.5173000000000001</c:v>
                </c:pt>
                <c:pt idx="614">
                  <c:v>1.5336000000000001</c:v>
                </c:pt>
                <c:pt idx="615">
                  <c:v>1.5277000000000001</c:v>
                </c:pt>
                <c:pt idx="616">
                  <c:v>1.4514</c:v>
                </c:pt>
                <c:pt idx="617">
                  <c:v>1.4765999999999999</c:v>
                </c:pt>
                <c:pt idx="618">
                  <c:v>1.4559</c:v>
                </c:pt>
                <c:pt idx="619">
                  <c:v>1.4533</c:v>
                </c:pt>
                <c:pt idx="620">
                  <c:v>1.4484999999999999</c:v>
                </c:pt>
                <c:pt idx="621">
                  <c:v>1.4139999999999999</c:v>
                </c:pt>
                <c:pt idx="622">
                  <c:v>1.4148000000000001</c:v>
                </c:pt>
                <c:pt idx="623">
                  <c:v>1.4166000000000001</c:v>
                </c:pt>
                <c:pt idx="624">
                  <c:v>1.4214</c:v>
                </c:pt>
                <c:pt idx="625">
                  <c:v>1.4063000000000001</c:v>
                </c:pt>
                <c:pt idx="626">
                  <c:v>1.4017999999999999</c:v>
                </c:pt>
                <c:pt idx="627">
                  <c:v>1.3907</c:v>
                </c:pt>
                <c:pt idx="628">
                  <c:v>1.3855</c:v>
                </c:pt>
                <c:pt idx="629">
                  <c:v>1.3695999999999999</c:v>
                </c:pt>
                <c:pt idx="630">
                  <c:v>1.4026000000000001</c:v>
                </c:pt>
                <c:pt idx="631">
                  <c:v>1.3885000000000001</c:v>
                </c:pt>
                <c:pt idx="632">
                  <c:v>1.3754999999999999</c:v>
                </c:pt>
                <c:pt idx="633">
                  <c:v>1.3844000000000001</c:v>
                </c:pt>
                <c:pt idx="634">
                  <c:v>1.3848</c:v>
                </c:pt>
                <c:pt idx="635">
                  <c:v>1.4063000000000001</c:v>
                </c:pt>
                <c:pt idx="636">
                  <c:v>1.4601999999999999</c:v>
                </c:pt>
                <c:pt idx="637">
                  <c:v>1.4399</c:v>
                </c:pt>
                <c:pt idx="638">
                  <c:v>1.4802</c:v>
                </c:pt>
                <c:pt idx="639">
                  <c:v>1.4521999999999999</c:v>
                </c:pt>
                <c:pt idx="640">
                  <c:v>1.4841</c:v>
                </c:pt>
                <c:pt idx="641">
                  <c:v>1.476</c:v>
                </c:pt>
                <c:pt idx="642">
                  <c:v>1.4729000000000001</c:v>
                </c:pt>
                <c:pt idx="643">
                  <c:v>1.4866999999999999</c:v>
                </c:pt>
                <c:pt idx="644">
                  <c:v>1.4782999999999999</c:v>
                </c:pt>
                <c:pt idx="645">
                  <c:v>1.4863999999999999</c:v>
                </c:pt>
                <c:pt idx="646">
                  <c:v>1.5017</c:v>
                </c:pt>
                <c:pt idx="647">
                  <c:v>1.4894000000000001</c:v>
                </c:pt>
                <c:pt idx="648">
                  <c:v>1.4767999999999999</c:v>
                </c:pt>
                <c:pt idx="649">
                  <c:v>1.4479</c:v>
                </c:pt>
                <c:pt idx="650">
                  <c:v>1.4137</c:v>
                </c:pt>
                <c:pt idx="651">
                  <c:v>1.3645</c:v>
                </c:pt>
                <c:pt idx="652">
                  <c:v>1.3765000000000001</c:v>
                </c:pt>
                <c:pt idx="653">
                  <c:v>1.3372999999999999</c:v>
                </c:pt>
                <c:pt idx="654">
                  <c:v>1.3423</c:v>
                </c:pt>
                <c:pt idx="655">
                  <c:v>1.3569</c:v>
                </c:pt>
                <c:pt idx="656">
                  <c:v>1.3619000000000001</c:v>
                </c:pt>
                <c:pt idx="657">
                  <c:v>1.3488</c:v>
                </c:pt>
                <c:pt idx="658">
                  <c:v>1.3310999999999999</c:v>
                </c:pt>
                <c:pt idx="659">
                  <c:v>1.3722000000000001</c:v>
                </c:pt>
                <c:pt idx="660">
                  <c:v>1.3338000000000001</c:v>
                </c:pt>
                <c:pt idx="661">
                  <c:v>1.3756999999999999</c:v>
                </c:pt>
                <c:pt idx="662">
                  <c:v>1.3888</c:v>
                </c:pt>
                <c:pt idx="663">
                  <c:v>1.3903000000000001</c:v>
                </c:pt>
                <c:pt idx="664">
                  <c:v>1.4060999999999999</c:v>
                </c:pt>
                <c:pt idx="665">
                  <c:v>1.4079999999999999</c:v>
                </c:pt>
                <c:pt idx="666">
                  <c:v>1.3661000000000001</c:v>
                </c:pt>
                <c:pt idx="667">
                  <c:v>1.3807</c:v>
                </c:pt>
                <c:pt idx="668">
                  <c:v>1.4056999999999999</c:v>
                </c:pt>
                <c:pt idx="669">
                  <c:v>1.3865000000000001</c:v>
                </c:pt>
                <c:pt idx="670">
                  <c:v>1.4064000000000001</c:v>
                </c:pt>
                <c:pt idx="671">
                  <c:v>1.4179999999999999</c:v>
                </c:pt>
                <c:pt idx="672">
                  <c:v>1.3772</c:v>
                </c:pt>
                <c:pt idx="673">
                  <c:v>1.3798999999999999</c:v>
                </c:pt>
                <c:pt idx="674">
                  <c:v>1.3784000000000001</c:v>
                </c:pt>
                <c:pt idx="675">
                  <c:v>1.4072</c:v>
                </c:pt>
                <c:pt idx="676">
                  <c:v>1.4226000000000001</c:v>
                </c:pt>
                <c:pt idx="677">
                  <c:v>1.4702</c:v>
                </c:pt>
                <c:pt idx="678">
                  <c:v>1.494</c:v>
                </c:pt>
                <c:pt idx="679">
                  <c:v>1.4591000000000001</c:v>
                </c:pt>
                <c:pt idx="680">
                  <c:v>1.4724999999999999</c:v>
                </c:pt>
                <c:pt idx="681">
                  <c:v>1.4410000000000001</c:v>
                </c:pt>
                <c:pt idx="682">
                  <c:v>1.4159999999999999</c:v>
                </c:pt>
                <c:pt idx="683">
                  <c:v>1.3077000000000001</c:v>
                </c:pt>
                <c:pt idx="684">
                  <c:v>1.2938000000000001</c:v>
                </c:pt>
                <c:pt idx="685">
                  <c:v>1.3035000000000001</c:v>
                </c:pt>
                <c:pt idx="686">
                  <c:v>1.2954000000000001</c:v>
                </c:pt>
                <c:pt idx="687">
                  <c:v>1.2949999999999999</c:v>
                </c:pt>
                <c:pt idx="688">
                  <c:v>1.2968999999999999</c:v>
                </c:pt>
                <c:pt idx="689">
                  <c:v>1.3004</c:v>
                </c:pt>
                <c:pt idx="690">
                  <c:v>1.3153999999999999</c:v>
                </c:pt>
                <c:pt idx="691">
                  <c:v>1.2968999999999999</c:v>
                </c:pt>
                <c:pt idx="692">
                  <c:v>1.3010999999999999</c:v>
                </c:pt>
                <c:pt idx="693">
                  <c:v>1.3177000000000001</c:v>
                </c:pt>
                <c:pt idx="694">
                  <c:v>1.3165</c:v>
                </c:pt>
                <c:pt idx="695">
                  <c:v>1.3295999999999999</c:v>
                </c:pt>
                <c:pt idx="696">
                  <c:v>1.3177000000000001</c:v>
                </c:pt>
                <c:pt idx="697">
                  <c:v>1.3165</c:v>
                </c:pt>
                <c:pt idx="698">
                  <c:v>1.335</c:v>
                </c:pt>
                <c:pt idx="699">
                  <c:v>1.34</c:v>
                </c:pt>
                <c:pt idx="700">
                  <c:v>1.3796999999999999</c:v>
                </c:pt>
                <c:pt idx="701">
                  <c:v>1.3436999999999999</c:v>
                </c:pt>
                <c:pt idx="702">
                  <c:v>1.3396999999999999</c:v>
                </c:pt>
                <c:pt idx="703">
                  <c:v>1.3332999999999999</c:v>
                </c:pt>
                <c:pt idx="704">
                  <c:v>1.3441000000000001</c:v>
                </c:pt>
                <c:pt idx="705">
                  <c:v>1.3753</c:v>
                </c:pt>
                <c:pt idx="706">
                  <c:v>1.3773</c:v>
                </c:pt>
                <c:pt idx="707">
                  <c:v>1.3793</c:v>
                </c:pt>
                <c:pt idx="708">
                  <c:v>1.3552999999999999</c:v>
                </c:pt>
                <c:pt idx="709">
                  <c:v>1.3536999999999999</c:v>
                </c:pt>
                <c:pt idx="710">
                  <c:v>1.3576999999999999</c:v>
                </c:pt>
                <c:pt idx="711">
                  <c:v>1.3561000000000001</c:v>
                </c:pt>
                <c:pt idx="712">
                  <c:v>1.3576999999999999</c:v>
                </c:pt>
                <c:pt idx="713">
                  <c:v>1.3452999999999999</c:v>
                </c:pt>
                <c:pt idx="714">
                  <c:v>1.3372999999999999</c:v>
                </c:pt>
                <c:pt idx="715">
                  <c:v>1.3436999999999999</c:v>
                </c:pt>
                <c:pt idx="716">
                  <c:v>1.3365</c:v>
                </c:pt>
                <c:pt idx="717">
                  <c:v>1.3556999999999999</c:v>
                </c:pt>
                <c:pt idx="718">
                  <c:v>1.3141</c:v>
                </c:pt>
                <c:pt idx="719">
                  <c:v>1.2841</c:v>
                </c:pt>
                <c:pt idx="720">
                  <c:v>1.2992999999999999</c:v>
                </c:pt>
                <c:pt idx="721">
                  <c:v>1.3232999999999999</c:v>
                </c:pt>
                <c:pt idx="722">
                  <c:v>1.3237000000000001</c:v>
                </c:pt>
                <c:pt idx="723">
                  <c:v>1.3385</c:v>
                </c:pt>
                <c:pt idx="724">
                  <c:v>1.3172999999999999</c:v>
                </c:pt>
                <c:pt idx="725">
                  <c:v>1.3481000000000001</c:v>
                </c:pt>
                <c:pt idx="726">
                  <c:v>1.3681000000000001</c:v>
                </c:pt>
                <c:pt idx="727">
                  <c:v>1.3713</c:v>
                </c:pt>
                <c:pt idx="728">
                  <c:v>1.3465</c:v>
                </c:pt>
                <c:pt idx="729">
                  <c:v>1.3601000000000001</c:v>
                </c:pt>
                <c:pt idx="730">
                  <c:v>1.3716999999999999</c:v>
                </c:pt>
                <c:pt idx="731">
                  <c:v>1.3636999999999999</c:v>
                </c:pt>
                <c:pt idx="732">
                  <c:v>1.3365</c:v>
                </c:pt>
                <c:pt idx="733">
                  <c:v>1.3994</c:v>
                </c:pt>
                <c:pt idx="734">
                  <c:v>1.3821000000000001</c:v>
                </c:pt>
                <c:pt idx="735">
                  <c:v>1.3676999999999999</c:v>
                </c:pt>
                <c:pt idx="736">
                  <c:v>1.3629</c:v>
                </c:pt>
                <c:pt idx="737">
                  <c:v>1.3937999999999999</c:v>
                </c:pt>
                <c:pt idx="738">
                  <c:v>1.3761000000000001</c:v>
                </c:pt>
                <c:pt idx="739">
                  <c:v>1.3476999999999999</c:v>
                </c:pt>
                <c:pt idx="740">
                  <c:v>1.3556999999999999</c:v>
                </c:pt>
                <c:pt idx="741">
                  <c:v>1.3693</c:v>
                </c:pt>
                <c:pt idx="742">
                  <c:v>1.4121999999999999</c:v>
                </c:pt>
                <c:pt idx="743">
                  <c:v>1.3449</c:v>
                </c:pt>
                <c:pt idx="744">
                  <c:v>1.3429</c:v>
                </c:pt>
                <c:pt idx="745">
                  <c:v>1.393</c:v>
                </c:pt>
                <c:pt idx="746">
                  <c:v>1.3900999999999999</c:v>
                </c:pt>
                <c:pt idx="747">
                  <c:v>1.3633</c:v>
                </c:pt>
                <c:pt idx="748">
                  <c:v>1.3974</c:v>
                </c:pt>
                <c:pt idx="749">
                  <c:v>1.407</c:v>
                </c:pt>
                <c:pt idx="750">
                  <c:v>1.3977999999999999</c:v>
                </c:pt>
                <c:pt idx="751">
                  <c:v>1.3865000000000001</c:v>
                </c:pt>
                <c:pt idx="752">
                  <c:v>1.4046000000000001</c:v>
                </c:pt>
                <c:pt idx="753">
                  <c:v>1.3849</c:v>
                </c:pt>
                <c:pt idx="754">
                  <c:v>1.3922000000000001</c:v>
                </c:pt>
                <c:pt idx="755">
                  <c:v>1.3625</c:v>
                </c:pt>
                <c:pt idx="756">
                  <c:v>1.3880999999999999</c:v>
                </c:pt>
                <c:pt idx="757">
                  <c:v>1.3885000000000001</c:v>
                </c:pt>
                <c:pt idx="758">
                  <c:v>1.3733</c:v>
                </c:pt>
                <c:pt idx="759">
                  <c:v>1.3641000000000001</c:v>
                </c:pt>
                <c:pt idx="760">
                  <c:v>1.3613</c:v>
                </c:pt>
                <c:pt idx="761">
                  <c:v>1.3736999999999999</c:v>
                </c:pt>
                <c:pt idx="762">
                  <c:v>1.3576999999999999</c:v>
                </c:pt>
                <c:pt idx="763">
                  <c:v>1.4189000000000001</c:v>
                </c:pt>
                <c:pt idx="764">
                  <c:v>1.4073</c:v>
                </c:pt>
                <c:pt idx="765">
                  <c:v>1.3948</c:v>
                </c:pt>
                <c:pt idx="766">
                  <c:v>1.3632</c:v>
                </c:pt>
                <c:pt idx="767">
                  <c:v>1.3456999999999999</c:v>
                </c:pt>
                <c:pt idx="768">
                  <c:v>1.3997999999999999</c:v>
                </c:pt>
                <c:pt idx="769">
                  <c:v>1.3965000000000001</c:v>
                </c:pt>
                <c:pt idx="770">
                  <c:v>1.4077</c:v>
                </c:pt>
                <c:pt idx="771">
                  <c:v>1.4435</c:v>
                </c:pt>
                <c:pt idx="772">
                  <c:v>1.4342999999999999</c:v>
                </c:pt>
                <c:pt idx="773">
                  <c:v>1.4238999999999999</c:v>
                </c:pt>
                <c:pt idx="774">
                  <c:v>1.4389000000000001</c:v>
                </c:pt>
                <c:pt idx="775">
                  <c:v>1.4368000000000001</c:v>
                </c:pt>
                <c:pt idx="776">
                  <c:v>1.4518</c:v>
                </c:pt>
                <c:pt idx="777">
                  <c:v>1.4268000000000001</c:v>
                </c:pt>
                <c:pt idx="778">
                  <c:v>1.4089</c:v>
                </c:pt>
                <c:pt idx="779">
                  <c:v>1.4406000000000001</c:v>
                </c:pt>
                <c:pt idx="780">
                  <c:v>1.4876</c:v>
                </c:pt>
                <c:pt idx="781">
                  <c:v>1.4855</c:v>
                </c:pt>
                <c:pt idx="782">
                  <c:v>1.4975000000000001</c:v>
                </c:pt>
                <c:pt idx="783">
                  <c:v>1.4871000000000001</c:v>
                </c:pt>
                <c:pt idx="784">
                  <c:v>1.4855</c:v>
                </c:pt>
                <c:pt idx="785">
                  <c:v>1.4924999999999999</c:v>
                </c:pt>
                <c:pt idx="786">
                  <c:v>1.5121</c:v>
                </c:pt>
                <c:pt idx="787">
                  <c:v>1.5121</c:v>
                </c:pt>
                <c:pt idx="788">
                  <c:v>1.5071000000000001</c:v>
                </c:pt>
                <c:pt idx="789">
                  <c:v>1.5024999999999999</c:v>
                </c:pt>
                <c:pt idx="790">
                  <c:v>1.4896</c:v>
                </c:pt>
                <c:pt idx="791">
                  <c:v>1.4825999999999999</c:v>
                </c:pt>
                <c:pt idx="792">
                  <c:v>1.4426000000000001</c:v>
                </c:pt>
                <c:pt idx="793">
                  <c:v>1.4559</c:v>
                </c:pt>
                <c:pt idx="794">
                  <c:v>1.4414</c:v>
                </c:pt>
                <c:pt idx="795">
                  <c:v>1.4285000000000001</c:v>
                </c:pt>
                <c:pt idx="796">
                  <c:v>1.4193</c:v>
                </c:pt>
                <c:pt idx="797">
                  <c:v>1.4306000000000001</c:v>
                </c:pt>
                <c:pt idx="798">
                  <c:v>1.4314</c:v>
                </c:pt>
                <c:pt idx="799">
                  <c:v>1.4421999999999999</c:v>
                </c:pt>
                <c:pt idx="800">
                  <c:v>1.4414</c:v>
                </c:pt>
                <c:pt idx="801">
                  <c:v>1.4268000000000001</c:v>
                </c:pt>
                <c:pt idx="802">
                  <c:v>1.4252</c:v>
                </c:pt>
                <c:pt idx="803">
                  <c:v>1.4221999999999999</c:v>
                </c:pt>
                <c:pt idx="804">
                  <c:v>1.4206000000000001</c:v>
                </c:pt>
                <c:pt idx="805">
                  <c:v>1.4384999999999999</c:v>
                </c:pt>
                <c:pt idx="806">
                  <c:v>1.4621999999999999</c:v>
                </c:pt>
                <c:pt idx="807">
                  <c:v>1.4131</c:v>
                </c:pt>
                <c:pt idx="808">
                  <c:v>1.4069</c:v>
                </c:pt>
                <c:pt idx="809">
                  <c:v>1.4159999999999999</c:v>
                </c:pt>
                <c:pt idx="810">
                  <c:v>1.4421999999999999</c:v>
                </c:pt>
                <c:pt idx="811">
                  <c:v>1.4069</c:v>
                </c:pt>
                <c:pt idx="812">
                  <c:v>1.4101999999999999</c:v>
                </c:pt>
                <c:pt idx="813">
                  <c:v>1.3906000000000001</c:v>
                </c:pt>
                <c:pt idx="814">
                  <c:v>1.3823000000000001</c:v>
                </c:pt>
                <c:pt idx="815">
                  <c:v>1.391</c:v>
                </c:pt>
                <c:pt idx="816">
                  <c:v>1.3931</c:v>
                </c:pt>
                <c:pt idx="817">
                  <c:v>1.3952</c:v>
                </c:pt>
                <c:pt idx="818">
                  <c:v>1.391</c:v>
                </c:pt>
                <c:pt idx="819">
                  <c:v>1.3906000000000001</c:v>
                </c:pt>
                <c:pt idx="820">
                  <c:v>1.3923000000000001</c:v>
                </c:pt>
                <c:pt idx="821">
                  <c:v>1.3507</c:v>
                </c:pt>
                <c:pt idx="822">
                  <c:v>1.3586</c:v>
                </c:pt>
                <c:pt idx="823">
                  <c:v>1.3349</c:v>
                </c:pt>
                <c:pt idx="824">
                  <c:v>1.363</c:v>
                </c:pt>
                <c:pt idx="825">
                  <c:v>1.3443000000000001</c:v>
                </c:pt>
                <c:pt idx="826">
                  <c:v>1.3535999999999999</c:v>
                </c:pt>
                <c:pt idx="827">
                  <c:v>1.2957000000000001</c:v>
                </c:pt>
                <c:pt idx="828">
                  <c:v>1.3404</c:v>
                </c:pt>
                <c:pt idx="829">
                  <c:v>1.343</c:v>
                </c:pt>
                <c:pt idx="830">
                  <c:v>1.3373999999999999</c:v>
                </c:pt>
                <c:pt idx="831">
                  <c:v>1.3809</c:v>
                </c:pt>
                <c:pt idx="832">
                  <c:v>1.4158999999999999</c:v>
                </c:pt>
                <c:pt idx="833">
                  <c:v>1.4214</c:v>
                </c:pt>
                <c:pt idx="834">
                  <c:v>1.4162999999999999</c:v>
                </c:pt>
                <c:pt idx="835">
                  <c:v>1.4422999999999999</c:v>
                </c:pt>
                <c:pt idx="836">
                  <c:v>1.4282999999999999</c:v>
                </c:pt>
                <c:pt idx="837">
                  <c:v>1.4410000000000001</c:v>
                </c:pt>
                <c:pt idx="838">
                  <c:v>1.4644999999999999</c:v>
                </c:pt>
                <c:pt idx="839">
                  <c:v>1.4538</c:v>
                </c:pt>
                <c:pt idx="840">
                  <c:v>1.4594</c:v>
                </c:pt>
                <c:pt idx="841">
                  <c:v>1.56</c:v>
                </c:pt>
                <c:pt idx="842">
                  <c:v>1.5710999999999999</c:v>
                </c:pt>
                <c:pt idx="843">
                  <c:v>1.5681</c:v>
                </c:pt>
                <c:pt idx="844">
                  <c:v>1.5886</c:v>
                </c:pt>
                <c:pt idx="845">
                  <c:v>1.5621</c:v>
                </c:pt>
                <c:pt idx="846">
                  <c:v>1.5707</c:v>
                </c:pt>
                <c:pt idx="847">
                  <c:v>1.5638000000000001</c:v>
                </c:pt>
                <c:pt idx="848">
                  <c:v>1.5488999999999999</c:v>
                </c:pt>
                <c:pt idx="849">
                  <c:v>1.54</c:v>
                </c:pt>
                <c:pt idx="850">
                  <c:v>1.5749</c:v>
                </c:pt>
                <c:pt idx="851">
                  <c:v>1.5860000000000001</c:v>
                </c:pt>
                <c:pt idx="852">
                  <c:v>1.5851</c:v>
                </c:pt>
                <c:pt idx="853">
                  <c:v>1.5745</c:v>
                </c:pt>
                <c:pt idx="854">
                  <c:v>1.6099000000000001</c:v>
                </c:pt>
                <c:pt idx="855">
                  <c:v>1.5833999999999999</c:v>
                </c:pt>
                <c:pt idx="856">
                  <c:v>1.5931999999999999</c:v>
                </c:pt>
                <c:pt idx="857">
                  <c:v>1.6129</c:v>
                </c:pt>
                <c:pt idx="858">
                  <c:v>1.6052</c:v>
                </c:pt>
                <c:pt idx="859">
                  <c:v>1.6052</c:v>
                </c:pt>
                <c:pt idx="860">
                  <c:v>1.5974999999999999</c:v>
                </c:pt>
                <c:pt idx="861">
                  <c:v>1.6093999999999999</c:v>
                </c:pt>
                <c:pt idx="862">
                  <c:v>1.5833999999999999</c:v>
                </c:pt>
                <c:pt idx="863">
                  <c:v>1.5531999999999999</c:v>
                </c:pt>
                <c:pt idx="864">
                  <c:v>1.5207999999999999</c:v>
                </c:pt>
                <c:pt idx="865">
                  <c:v>1.5347999999999999</c:v>
                </c:pt>
                <c:pt idx="866">
                  <c:v>1.4883999999999999</c:v>
                </c:pt>
                <c:pt idx="867">
                  <c:v>1.5135000000000001</c:v>
                </c:pt>
                <c:pt idx="868">
                  <c:v>1.4763999999999999</c:v>
                </c:pt>
                <c:pt idx="869">
                  <c:v>1.5238</c:v>
                </c:pt>
                <c:pt idx="870">
                  <c:v>1.5374000000000001</c:v>
                </c:pt>
                <c:pt idx="871">
                  <c:v>1.5749</c:v>
                </c:pt>
                <c:pt idx="872">
                  <c:v>1.577</c:v>
                </c:pt>
                <c:pt idx="873">
                  <c:v>1.6193</c:v>
                </c:pt>
                <c:pt idx="874">
                  <c:v>1.6227</c:v>
                </c:pt>
                <c:pt idx="875">
                  <c:v>1.6107</c:v>
                </c:pt>
                <c:pt idx="876">
                  <c:v>1.5967</c:v>
                </c:pt>
                <c:pt idx="877">
                  <c:v>1.6504000000000001</c:v>
                </c:pt>
                <c:pt idx="878">
                  <c:v>1.7075</c:v>
                </c:pt>
                <c:pt idx="879">
                  <c:v>1.7181999999999999</c:v>
                </c:pt>
                <c:pt idx="880">
                  <c:v>1.7152000000000001</c:v>
                </c:pt>
                <c:pt idx="881">
                  <c:v>1.6942999999999999</c:v>
                </c:pt>
                <c:pt idx="882">
                  <c:v>1.7211000000000001</c:v>
                </c:pt>
                <c:pt idx="883">
                  <c:v>1.7216</c:v>
                </c:pt>
                <c:pt idx="884">
                  <c:v>1.6696</c:v>
                </c:pt>
                <c:pt idx="885">
                  <c:v>1.6951000000000001</c:v>
                </c:pt>
                <c:pt idx="886">
                  <c:v>1.7416</c:v>
                </c:pt>
                <c:pt idx="887">
                  <c:v>1.7078</c:v>
                </c:pt>
                <c:pt idx="888">
                  <c:v>1.712</c:v>
                </c:pt>
                <c:pt idx="889">
                  <c:v>1.7372000000000001</c:v>
                </c:pt>
                <c:pt idx="890">
                  <c:v>1.756</c:v>
                </c:pt>
                <c:pt idx="891">
                  <c:v>1.7917000000000001</c:v>
                </c:pt>
                <c:pt idx="892">
                  <c:v>1.819</c:v>
                </c:pt>
                <c:pt idx="893">
                  <c:v>1.7938000000000001</c:v>
                </c:pt>
                <c:pt idx="894">
                  <c:v>1.7790999999999999</c:v>
                </c:pt>
                <c:pt idx="895">
                  <c:v>1.7833000000000001</c:v>
                </c:pt>
                <c:pt idx="896">
                  <c:v>1.7917000000000001</c:v>
                </c:pt>
                <c:pt idx="897">
                  <c:v>1.7769999999999999</c:v>
                </c:pt>
                <c:pt idx="898">
                  <c:v>1.7854000000000001</c:v>
                </c:pt>
                <c:pt idx="899">
                  <c:v>1.8043</c:v>
                </c:pt>
                <c:pt idx="900">
                  <c:v>1.8085</c:v>
                </c:pt>
                <c:pt idx="901">
                  <c:v>1.819</c:v>
                </c:pt>
                <c:pt idx="902">
                  <c:v>1.8127</c:v>
                </c:pt>
                <c:pt idx="903">
                  <c:v>1.8231999999999999</c:v>
                </c:pt>
                <c:pt idx="904">
                  <c:v>1.8273999999999999</c:v>
                </c:pt>
                <c:pt idx="905">
                  <c:v>1.8252999999999999</c:v>
                </c:pt>
                <c:pt idx="906">
                  <c:v>1.8231999999999999</c:v>
                </c:pt>
                <c:pt idx="907">
                  <c:v>1.8231999999999999</c:v>
                </c:pt>
                <c:pt idx="908">
                  <c:v>1.8442000000000001</c:v>
                </c:pt>
                <c:pt idx="909">
                  <c:v>1.8463000000000001</c:v>
                </c:pt>
                <c:pt idx="910">
                  <c:v>1.8609</c:v>
                </c:pt>
                <c:pt idx="911">
                  <c:v>1.8588</c:v>
                </c:pt>
                <c:pt idx="912">
                  <c:v>1.8672</c:v>
                </c:pt>
                <c:pt idx="913">
                  <c:v>1.8672</c:v>
                </c:pt>
                <c:pt idx="914">
                  <c:v>1.8588</c:v>
                </c:pt>
                <c:pt idx="915">
                  <c:v>1.8714</c:v>
                </c:pt>
                <c:pt idx="916">
                  <c:v>1.863</c:v>
                </c:pt>
                <c:pt idx="917">
                  <c:v>1.8421000000000001</c:v>
                </c:pt>
                <c:pt idx="918">
                  <c:v>1.8567</c:v>
                </c:pt>
                <c:pt idx="919">
                  <c:v>1.8358000000000001</c:v>
                </c:pt>
                <c:pt idx="920">
                  <c:v>1.819</c:v>
                </c:pt>
                <c:pt idx="921">
                  <c:v>1.8210999999999999</c:v>
                </c:pt>
                <c:pt idx="922">
                  <c:v>1.8337000000000001</c:v>
                </c:pt>
                <c:pt idx="923">
                  <c:v>1.8358000000000001</c:v>
                </c:pt>
                <c:pt idx="924">
                  <c:v>1.8421000000000001</c:v>
                </c:pt>
                <c:pt idx="925">
                  <c:v>1.84</c:v>
                </c:pt>
                <c:pt idx="926">
                  <c:v>1.8484</c:v>
                </c:pt>
                <c:pt idx="927">
                  <c:v>1.8106</c:v>
                </c:pt>
                <c:pt idx="928">
                  <c:v>1.8231999999999999</c:v>
                </c:pt>
                <c:pt idx="929">
                  <c:v>1.8358000000000001</c:v>
                </c:pt>
                <c:pt idx="930">
                  <c:v>1.8484</c:v>
                </c:pt>
                <c:pt idx="931">
                  <c:v>1.8839999999999999</c:v>
                </c:pt>
                <c:pt idx="932">
                  <c:v>1.8651</c:v>
                </c:pt>
                <c:pt idx="933">
                  <c:v>1.8903000000000001</c:v>
                </c:pt>
                <c:pt idx="934">
                  <c:v>1.9491000000000001</c:v>
                </c:pt>
                <c:pt idx="935">
                  <c:v>1.9092</c:v>
                </c:pt>
                <c:pt idx="936">
                  <c:v>2.0686</c:v>
                </c:pt>
                <c:pt idx="937">
                  <c:v>2.0455999999999999</c:v>
                </c:pt>
                <c:pt idx="938">
                  <c:v>2.0266999999999999</c:v>
                </c:pt>
                <c:pt idx="939">
                  <c:v>2.0329999999999999</c:v>
                </c:pt>
                <c:pt idx="940">
                  <c:v>2.0141</c:v>
                </c:pt>
                <c:pt idx="941">
                  <c:v>2.0308999999999999</c:v>
                </c:pt>
                <c:pt idx="942">
                  <c:v>2.0413999999999999</c:v>
                </c:pt>
                <c:pt idx="943">
                  <c:v>2.0434999999999999</c:v>
                </c:pt>
                <c:pt idx="944">
                  <c:v>2.0728</c:v>
                </c:pt>
                <c:pt idx="945">
                  <c:v>2.0518999999999998</c:v>
                </c:pt>
                <c:pt idx="946">
                  <c:v>2.0413999999999999</c:v>
                </c:pt>
                <c:pt idx="947">
                  <c:v>2.0413999999999999</c:v>
                </c:pt>
                <c:pt idx="948">
                  <c:v>2.0329999999999999</c:v>
                </c:pt>
                <c:pt idx="949">
                  <c:v>1.9910000000000001</c:v>
                </c:pt>
                <c:pt idx="950">
                  <c:v>2.0648</c:v>
                </c:pt>
                <c:pt idx="951">
                  <c:v>2.0626000000000002</c:v>
                </c:pt>
                <c:pt idx="952">
                  <c:v>2.0905999999999998</c:v>
                </c:pt>
                <c:pt idx="953">
                  <c:v>2.0971000000000002</c:v>
                </c:pt>
                <c:pt idx="954">
                  <c:v>2.0884999999999998</c:v>
                </c:pt>
                <c:pt idx="955">
                  <c:v>2.0992999999999999</c:v>
                </c:pt>
                <c:pt idx="956">
                  <c:v>2.1187</c:v>
                </c:pt>
                <c:pt idx="957">
                  <c:v>2.1013999999999999</c:v>
                </c:pt>
                <c:pt idx="958">
                  <c:v>2.0819999999999999</c:v>
                </c:pt>
                <c:pt idx="959">
                  <c:v>2.0669</c:v>
                </c:pt>
                <c:pt idx="960">
                  <c:v>2.0648</c:v>
                </c:pt>
                <c:pt idx="961">
                  <c:v>2.0583</c:v>
                </c:pt>
                <c:pt idx="962">
                  <c:v>2.0691000000000002</c:v>
                </c:pt>
                <c:pt idx="963">
                  <c:v>2.0798999999999999</c:v>
                </c:pt>
                <c:pt idx="964">
                  <c:v>2.1143000000000001</c:v>
                </c:pt>
                <c:pt idx="965">
                  <c:v>2.1143000000000001</c:v>
                </c:pt>
                <c:pt idx="966">
                  <c:v>2.1208</c:v>
                </c:pt>
                <c:pt idx="967">
                  <c:v>2.1013999999999999</c:v>
                </c:pt>
                <c:pt idx="968">
                  <c:v>2.1013999999999999</c:v>
                </c:pt>
                <c:pt idx="969">
                  <c:v>2.0971000000000002</c:v>
                </c:pt>
                <c:pt idx="970">
                  <c:v>2.0712000000000002</c:v>
                </c:pt>
                <c:pt idx="971">
                  <c:v>2.0777000000000001</c:v>
                </c:pt>
                <c:pt idx="972">
                  <c:v>2.0583</c:v>
                </c:pt>
                <c:pt idx="973">
                  <c:v>2.0754999999999999</c:v>
                </c:pt>
                <c:pt idx="974">
                  <c:v>2.0754999999999999</c:v>
                </c:pt>
                <c:pt idx="975">
                  <c:v>2.0863</c:v>
                </c:pt>
                <c:pt idx="976">
                  <c:v>2.0884999999999998</c:v>
                </c:pt>
                <c:pt idx="977">
                  <c:v>2.0863</c:v>
                </c:pt>
                <c:pt idx="978">
                  <c:v>2.0626000000000002</c:v>
                </c:pt>
                <c:pt idx="979">
                  <c:v>2.0691000000000002</c:v>
                </c:pt>
                <c:pt idx="980">
                  <c:v>2.0453999999999999</c:v>
                </c:pt>
                <c:pt idx="981">
                  <c:v>2.0411000000000001</c:v>
                </c:pt>
                <c:pt idx="982">
                  <c:v>2.0324</c:v>
                </c:pt>
                <c:pt idx="983">
                  <c:v>2.0539999999999998</c:v>
                </c:pt>
                <c:pt idx="984">
                  <c:v>2.0432000000000001</c:v>
                </c:pt>
                <c:pt idx="985">
                  <c:v>2.0560999999999998</c:v>
                </c:pt>
                <c:pt idx="986">
                  <c:v>2.0346000000000002</c:v>
                </c:pt>
                <c:pt idx="987">
                  <c:v>2.0194999999999999</c:v>
                </c:pt>
                <c:pt idx="988">
                  <c:v>2.0001000000000002</c:v>
                </c:pt>
                <c:pt idx="989">
                  <c:v>1.9806999999999999</c:v>
                </c:pt>
                <c:pt idx="990">
                  <c:v>1.998</c:v>
                </c:pt>
                <c:pt idx="991">
                  <c:v>1.9763999999999999</c:v>
                </c:pt>
                <c:pt idx="992">
                  <c:v>1.9504999999999999</c:v>
                </c:pt>
                <c:pt idx="993">
                  <c:v>1.9829000000000001</c:v>
                </c:pt>
                <c:pt idx="994">
                  <c:v>1.9893000000000001</c:v>
                </c:pt>
                <c:pt idx="995">
                  <c:v>2.0108999999999999</c:v>
                </c:pt>
                <c:pt idx="996">
                  <c:v>2.0605000000000002</c:v>
                </c:pt>
                <c:pt idx="997">
                  <c:v>2.0474999999999999</c:v>
                </c:pt>
                <c:pt idx="998">
                  <c:v>2.0346000000000002</c:v>
                </c:pt>
                <c:pt idx="999">
                  <c:v>2.0173999999999999</c:v>
                </c:pt>
                <c:pt idx="1000">
                  <c:v>1.9160999999999999</c:v>
                </c:pt>
                <c:pt idx="1001">
                  <c:v>1.9160999999999999</c:v>
                </c:pt>
                <c:pt idx="1002">
                  <c:v>1.9483999999999999</c:v>
                </c:pt>
                <c:pt idx="1003">
                  <c:v>1.9096</c:v>
                </c:pt>
                <c:pt idx="1004">
                  <c:v>1.9333</c:v>
                </c:pt>
                <c:pt idx="1005">
                  <c:v>1.9398</c:v>
                </c:pt>
                <c:pt idx="1006">
                  <c:v>1.9613</c:v>
                </c:pt>
                <c:pt idx="1007">
                  <c:v>1.9225000000000001</c:v>
                </c:pt>
                <c:pt idx="1008">
                  <c:v>1.9204000000000001</c:v>
                </c:pt>
                <c:pt idx="1009">
                  <c:v>1.9785999999999999</c:v>
                </c:pt>
                <c:pt idx="1010">
                  <c:v>1.9549000000000001</c:v>
                </c:pt>
                <c:pt idx="1011">
                  <c:v>1.9333</c:v>
                </c:pt>
                <c:pt idx="1012">
                  <c:v>1.9160999999999999</c:v>
                </c:pt>
                <c:pt idx="1013">
                  <c:v>1.9333</c:v>
                </c:pt>
                <c:pt idx="1014">
                  <c:v>1.9850000000000001</c:v>
                </c:pt>
                <c:pt idx="1015">
                  <c:v>1.9476</c:v>
                </c:pt>
                <c:pt idx="1016">
                  <c:v>1.9608000000000001</c:v>
                </c:pt>
                <c:pt idx="1017">
                  <c:v>1.952</c:v>
                </c:pt>
                <c:pt idx="1018">
                  <c:v>1.9872000000000001</c:v>
                </c:pt>
                <c:pt idx="1019">
                  <c:v>2.0268999999999999</c:v>
                </c:pt>
                <c:pt idx="1020">
                  <c:v>2.0268999999999999</c:v>
                </c:pt>
                <c:pt idx="1021">
                  <c:v>2.0621</c:v>
                </c:pt>
                <c:pt idx="1022">
                  <c:v>2.0467</c:v>
                </c:pt>
                <c:pt idx="1023">
                  <c:v>2.0423</c:v>
                </c:pt>
                <c:pt idx="1024">
                  <c:v>2.0467</c:v>
                </c:pt>
                <c:pt idx="1025">
                  <c:v>2.0863999999999998</c:v>
                </c:pt>
                <c:pt idx="1026">
                  <c:v>2.0609999999999999</c:v>
                </c:pt>
                <c:pt idx="1027">
                  <c:v>2.0819000000000001</c:v>
                </c:pt>
                <c:pt idx="1028">
                  <c:v>2.0510999999999999</c:v>
                </c:pt>
                <c:pt idx="1029">
                  <c:v>2.0621</c:v>
                </c:pt>
                <c:pt idx="1030">
                  <c:v>2.0268999999999999</c:v>
                </c:pt>
                <c:pt idx="1031">
                  <c:v>2.0070000000000001</c:v>
                </c:pt>
                <c:pt idx="1032">
                  <c:v>1.9938</c:v>
                </c:pt>
                <c:pt idx="1033">
                  <c:v>1.9454</c:v>
                </c:pt>
                <c:pt idx="1034">
                  <c:v>1.9211</c:v>
                </c:pt>
                <c:pt idx="1035">
                  <c:v>1.9498</c:v>
                </c:pt>
                <c:pt idx="1036">
                  <c:v>1.9872000000000001</c:v>
                </c:pt>
                <c:pt idx="1037">
                  <c:v>1.9608000000000001</c:v>
                </c:pt>
                <c:pt idx="1038">
                  <c:v>1.9541999999999999</c:v>
                </c:pt>
                <c:pt idx="1039">
                  <c:v>1.9696</c:v>
                </c:pt>
                <c:pt idx="1040">
                  <c:v>1.9365000000000001</c:v>
                </c:pt>
                <c:pt idx="1041">
                  <c:v>1.9805999999999999</c:v>
                </c:pt>
                <c:pt idx="1042">
                  <c:v>1.9432</c:v>
                </c:pt>
                <c:pt idx="1043">
                  <c:v>1.9585999999999999</c:v>
                </c:pt>
                <c:pt idx="1044">
                  <c:v>1.9277</c:v>
                </c:pt>
                <c:pt idx="1045">
                  <c:v>1.9365000000000001</c:v>
                </c:pt>
                <c:pt idx="1046">
                  <c:v>1.9498</c:v>
                </c:pt>
                <c:pt idx="1047">
                  <c:v>1.9211</c:v>
                </c:pt>
                <c:pt idx="1048">
                  <c:v>1.9454</c:v>
                </c:pt>
                <c:pt idx="1049">
                  <c:v>1.9476</c:v>
                </c:pt>
                <c:pt idx="1050">
                  <c:v>1.9387000000000001</c:v>
                </c:pt>
                <c:pt idx="1051">
                  <c:v>2.0467</c:v>
                </c:pt>
                <c:pt idx="1052">
                  <c:v>1.9454</c:v>
                </c:pt>
                <c:pt idx="1053">
                  <c:v>1.9320999999999999</c:v>
                </c:pt>
                <c:pt idx="1054">
                  <c:v>1.9342999999999999</c:v>
                </c:pt>
                <c:pt idx="1055">
                  <c:v>1.9365000000000001</c:v>
                </c:pt>
                <c:pt idx="1056">
                  <c:v>1.9365000000000001</c:v>
                </c:pt>
                <c:pt idx="1057">
                  <c:v>1.9432</c:v>
                </c:pt>
                <c:pt idx="1058">
                  <c:v>1.952</c:v>
                </c:pt>
                <c:pt idx="1059">
                  <c:v>1.9563999999999999</c:v>
                </c:pt>
                <c:pt idx="1060">
                  <c:v>1.9409000000000001</c:v>
                </c:pt>
                <c:pt idx="1061">
                  <c:v>1.9498</c:v>
                </c:pt>
                <c:pt idx="1062">
                  <c:v>1.9454</c:v>
                </c:pt>
                <c:pt idx="1063">
                  <c:v>1.9454</c:v>
                </c:pt>
                <c:pt idx="1064">
                  <c:v>1.9365000000000001</c:v>
                </c:pt>
                <c:pt idx="1065">
                  <c:v>1.9476</c:v>
                </c:pt>
                <c:pt idx="1066">
                  <c:v>1.9387000000000001</c:v>
                </c:pt>
                <c:pt idx="1067">
                  <c:v>1.9365000000000001</c:v>
                </c:pt>
                <c:pt idx="1068">
                  <c:v>1.8660000000000001</c:v>
                </c:pt>
                <c:pt idx="1069">
                  <c:v>1.8793</c:v>
                </c:pt>
                <c:pt idx="1070">
                  <c:v>1.9255</c:v>
                </c:pt>
                <c:pt idx="1071">
                  <c:v>1.8858999999999999</c:v>
                </c:pt>
                <c:pt idx="1072">
                  <c:v>1.8969</c:v>
                </c:pt>
                <c:pt idx="1073">
                  <c:v>1.8484</c:v>
                </c:pt>
                <c:pt idx="1074">
                  <c:v>1.8880999999999999</c:v>
                </c:pt>
                <c:pt idx="1075">
                  <c:v>1.9719</c:v>
                </c:pt>
                <c:pt idx="1076">
                  <c:v>1.9674</c:v>
                </c:pt>
                <c:pt idx="1077">
                  <c:v>1.9652000000000001</c:v>
                </c:pt>
                <c:pt idx="1078">
                  <c:v>1.9742</c:v>
                </c:pt>
                <c:pt idx="1079">
                  <c:v>2.0146999999999999</c:v>
                </c:pt>
                <c:pt idx="1080">
                  <c:v>2.0102000000000002</c:v>
                </c:pt>
                <c:pt idx="1081">
                  <c:v>2.0057</c:v>
                </c:pt>
                <c:pt idx="1082">
                  <c:v>1.9988999999999999</c:v>
                </c:pt>
                <c:pt idx="1083">
                  <c:v>1.9561999999999999</c:v>
                </c:pt>
                <c:pt idx="1084">
                  <c:v>1.9539</c:v>
                </c:pt>
                <c:pt idx="1085">
                  <c:v>1.9944</c:v>
                </c:pt>
                <c:pt idx="1086">
                  <c:v>1.9966999999999999</c:v>
                </c:pt>
                <c:pt idx="1087">
                  <c:v>1.9763999999999999</c:v>
                </c:pt>
                <c:pt idx="1088">
                  <c:v>1.9877</c:v>
                </c:pt>
                <c:pt idx="1089">
                  <c:v>2.0169000000000001</c:v>
                </c:pt>
                <c:pt idx="1090">
                  <c:v>2.0665</c:v>
                </c:pt>
                <c:pt idx="1091">
                  <c:v>2.0619999999999998</c:v>
                </c:pt>
                <c:pt idx="1092">
                  <c:v>2.0350000000000001</c:v>
                </c:pt>
                <c:pt idx="1093">
                  <c:v>2.0236999999999998</c:v>
                </c:pt>
                <c:pt idx="1094">
                  <c:v>2.044</c:v>
                </c:pt>
                <c:pt idx="1095">
                  <c:v>2.0844999999999998</c:v>
                </c:pt>
                <c:pt idx="1096">
                  <c:v>2.0213999999999999</c:v>
                </c:pt>
                <c:pt idx="1097">
                  <c:v>1.9742</c:v>
                </c:pt>
                <c:pt idx="1098">
                  <c:v>1.9674</c:v>
                </c:pt>
                <c:pt idx="1099">
                  <c:v>2.0124</c:v>
                </c:pt>
                <c:pt idx="1100">
                  <c:v>2.0213999999999999</c:v>
                </c:pt>
                <c:pt idx="1101">
                  <c:v>1.9832000000000001</c:v>
                </c:pt>
                <c:pt idx="1102">
                  <c:v>1.9381999999999999</c:v>
                </c:pt>
                <c:pt idx="1103">
                  <c:v>1.9381999999999999</c:v>
                </c:pt>
                <c:pt idx="1104">
                  <c:v>1.9381999999999999</c:v>
                </c:pt>
                <c:pt idx="1105">
                  <c:v>1.9314</c:v>
                </c:pt>
                <c:pt idx="1106">
                  <c:v>1.9020999999999999</c:v>
                </c:pt>
                <c:pt idx="1107">
                  <c:v>1.8909</c:v>
                </c:pt>
                <c:pt idx="1108">
                  <c:v>1.8795999999999999</c:v>
                </c:pt>
                <c:pt idx="1109">
                  <c:v>1.8931</c:v>
                </c:pt>
                <c:pt idx="1110">
                  <c:v>1.9134</c:v>
                </c:pt>
                <c:pt idx="1111">
                  <c:v>2.0417000000000001</c:v>
                </c:pt>
                <c:pt idx="1112">
                  <c:v>2.08</c:v>
                </c:pt>
                <c:pt idx="1113">
                  <c:v>2.1543000000000001</c:v>
                </c:pt>
                <c:pt idx="1114">
                  <c:v>2.1295000000000002</c:v>
                </c:pt>
                <c:pt idx="1115">
                  <c:v>2.1497999999999999</c:v>
                </c:pt>
                <c:pt idx="1116">
                  <c:v>2.1475</c:v>
                </c:pt>
                <c:pt idx="1117">
                  <c:v>2.1993</c:v>
                </c:pt>
                <c:pt idx="1118">
                  <c:v>2.1903000000000001</c:v>
                </c:pt>
                <c:pt idx="1119">
                  <c:v>2.2038000000000002</c:v>
                </c:pt>
                <c:pt idx="1120">
                  <c:v>2.1903000000000001</c:v>
                </c:pt>
                <c:pt idx="1121">
                  <c:v>2.17</c:v>
                </c:pt>
                <c:pt idx="1122">
                  <c:v>2.2082999999999999</c:v>
                </c:pt>
                <c:pt idx="1123">
                  <c:v>2.1903000000000001</c:v>
                </c:pt>
                <c:pt idx="1124">
                  <c:v>2.1858</c:v>
                </c:pt>
                <c:pt idx="1125">
                  <c:v>2.1812999999999998</c:v>
                </c:pt>
                <c:pt idx="1126">
                  <c:v>2.1903000000000001</c:v>
                </c:pt>
                <c:pt idx="1127">
                  <c:v>2.1924999999999999</c:v>
                </c:pt>
                <c:pt idx="1128">
                  <c:v>2.1835</c:v>
                </c:pt>
                <c:pt idx="1129">
                  <c:v>2.1858</c:v>
                </c:pt>
                <c:pt idx="1130">
                  <c:v>2.1880000000000002</c:v>
                </c:pt>
                <c:pt idx="1131">
                  <c:v>2.17</c:v>
                </c:pt>
                <c:pt idx="1132">
                  <c:v>2.1722999999999999</c:v>
                </c:pt>
                <c:pt idx="1133">
                  <c:v>2.1385000000000001</c:v>
                </c:pt>
                <c:pt idx="1134">
                  <c:v>2.1204999999999998</c:v>
                </c:pt>
                <c:pt idx="1135">
                  <c:v>2.125</c:v>
                </c:pt>
                <c:pt idx="1136">
                  <c:v>2.0844999999999998</c:v>
                </c:pt>
                <c:pt idx="1137">
                  <c:v>2.0485000000000002</c:v>
                </c:pt>
                <c:pt idx="1138">
                  <c:v>2.1006999999999998</c:v>
                </c:pt>
                <c:pt idx="1139">
                  <c:v>2.0914999999999999</c:v>
                </c:pt>
                <c:pt idx="1140">
                  <c:v>2.0798999999999999</c:v>
                </c:pt>
                <c:pt idx="1141">
                  <c:v>2.0545</c:v>
                </c:pt>
                <c:pt idx="1142">
                  <c:v>2.0590999999999999</c:v>
                </c:pt>
                <c:pt idx="1143">
                  <c:v>2.0268000000000002</c:v>
                </c:pt>
                <c:pt idx="1144">
                  <c:v>1.9852000000000001</c:v>
                </c:pt>
                <c:pt idx="1145">
                  <c:v>1.9804999999999999</c:v>
                </c:pt>
                <c:pt idx="1146">
                  <c:v>1.9759</c:v>
                </c:pt>
                <c:pt idx="1147">
                  <c:v>1.9875</c:v>
                </c:pt>
                <c:pt idx="1148">
                  <c:v>1.9759</c:v>
                </c:pt>
                <c:pt idx="1149">
                  <c:v>1.9875</c:v>
                </c:pt>
                <c:pt idx="1150">
                  <c:v>1.9829000000000001</c:v>
                </c:pt>
                <c:pt idx="1151">
                  <c:v>1.9875</c:v>
                </c:pt>
                <c:pt idx="1152">
                  <c:v>1.9551000000000001</c:v>
                </c:pt>
                <c:pt idx="1153">
                  <c:v>1.9180999999999999</c:v>
                </c:pt>
                <c:pt idx="1154">
                  <c:v>1.9413</c:v>
                </c:pt>
                <c:pt idx="1155">
                  <c:v>1.9643999999999999</c:v>
                </c:pt>
                <c:pt idx="1156">
                  <c:v>2.0337000000000001</c:v>
                </c:pt>
                <c:pt idx="1157">
                  <c:v>2.0198</c:v>
                </c:pt>
                <c:pt idx="1158">
                  <c:v>2.0314000000000001</c:v>
                </c:pt>
                <c:pt idx="1159">
                  <c:v>2.0291000000000001</c:v>
                </c:pt>
                <c:pt idx="1160">
                  <c:v>2.0291000000000001</c:v>
                </c:pt>
                <c:pt idx="1161">
                  <c:v>2.036</c:v>
                </c:pt>
                <c:pt idx="1162">
                  <c:v>2.0451999999999999</c:v>
                </c:pt>
                <c:pt idx="1163">
                  <c:v>2.036</c:v>
                </c:pt>
                <c:pt idx="1164">
                  <c:v>2.0406</c:v>
                </c:pt>
                <c:pt idx="1165">
                  <c:v>2.0152000000000001</c:v>
                </c:pt>
                <c:pt idx="1166">
                  <c:v>2.0175000000000001</c:v>
                </c:pt>
                <c:pt idx="1167">
                  <c:v>2.0129000000000001</c:v>
                </c:pt>
                <c:pt idx="1168">
                  <c:v>2.0684</c:v>
                </c:pt>
                <c:pt idx="1169">
                  <c:v>2.0868000000000002</c:v>
                </c:pt>
                <c:pt idx="1170">
                  <c:v>2.0707</c:v>
                </c:pt>
                <c:pt idx="1171">
                  <c:v>2.0198</c:v>
                </c:pt>
                <c:pt idx="1172">
                  <c:v>2.0522</c:v>
                </c:pt>
                <c:pt idx="1173">
                  <c:v>2.0659999999999998</c:v>
                </c:pt>
                <c:pt idx="1174">
                  <c:v>2.1053000000000002</c:v>
                </c:pt>
                <c:pt idx="1175">
                  <c:v>2.1030000000000002</c:v>
                </c:pt>
                <c:pt idx="1176">
                  <c:v>2.1307999999999998</c:v>
                </c:pt>
                <c:pt idx="1177">
                  <c:v>2.1284000000000001</c:v>
                </c:pt>
                <c:pt idx="1178">
                  <c:v>2.1284000000000001</c:v>
                </c:pt>
                <c:pt idx="1179">
                  <c:v>2.1331000000000002</c:v>
                </c:pt>
                <c:pt idx="1180">
                  <c:v>2.1238000000000001</c:v>
                </c:pt>
                <c:pt idx="1181">
                  <c:v>2.1331000000000002</c:v>
                </c:pt>
                <c:pt idx="1182">
                  <c:v>2.1492</c:v>
                </c:pt>
                <c:pt idx="1183">
                  <c:v>2.1469</c:v>
                </c:pt>
                <c:pt idx="1184">
                  <c:v>2.17</c:v>
                </c:pt>
                <c:pt idx="1185">
                  <c:v>2.14</c:v>
                </c:pt>
                <c:pt idx="1186">
                  <c:v>2.177</c:v>
                </c:pt>
                <c:pt idx="1187">
                  <c:v>2.2000999999999999</c:v>
                </c:pt>
                <c:pt idx="1188">
                  <c:v>2.2185999999999999</c:v>
                </c:pt>
                <c:pt idx="1189">
                  <c:v>2.2046999999999999</c:v>
                </c:pt>
                <c:pt idx="1190">
                  <c:v>2.2069999999999999</c:v>
                </c:pt>
                <c:pt idx="1191">
                  <c:v>2.1978</c:v>
                </c:pt>
                <c:pt idx="1192">
                  <c:v>2.2185999999999999</c:v>
                </c:pt>
                <c:pt idx="1193">
                  <c:v>2.2162999999999999</c:v>
                </c:pt>
                <c:pt idx="1194">
                  <c:v>2.2115999999999998</c:v>
                </c:pt>
                <c:pt idx="1195">
                  <c:v>2.1861999999999999</c:v>
                </c:pt>
                <c:pt idx="1196">
                  <c:v>2.2301000000000002</c:v>
                </c:pt>
                <c:pt idx="1197">
                  <c:v>2.1955</c:v>
                </c:pt>
                <c:pt idx="1198">
                  <c:v>2.2092999999999998</c:v>
                </c:pt>
                <c:pt idx="1199">
                  <c:v>2.2416999999999998</c:v>
                </c:pt>
                <c:pt idx="1200">
                  <c:v>2.1907999999999999</c:v>
                </c:pt>
                <c:pt idx="1201">
                  <c:v>2.2732999999999999</c:v>
                </c:pt>
                <c:pt idx="1202">
                  <c:v>2.2732999999999999</c:v>
                </c:pt>
                <c:pt idx="1203">
                  <c:v>2.2494000000000001</c:v>
                </c:pt>
                <c:pt idx="1204">
                  <c:v>2.2469999999999999</c:v>
                </c:pt>
                <c:pt idx="1205">
                  <c:v>2.2208000000000001</c:v>
                </c:pt>
                <c:pt idx="1206">
                  <c:v>2.2423000000000002</c:v>
                </c:pt>
                <c:pt idx="1207">
                  <c:v>2.2446999999999999</c:v>
                </c:pt>
                <c:pt idx="1208">
                  <c:v>2.2829000000000002</c:v>
                </c:pt>
                <c:pt idx="1209">
                  <c:v>2.302</c:v>
                </c:pt>
                <c:pt idx="1210">
                  <c:v>2.2829000000000002</c:v>
                </c:pt>
                <c:pt idx="1211">
                  <c:v>2.3235000000000001</c:v>
                </c:pt>
                <c:pt idx="1212">
                  <c:v>2.3187000000000002</c:v>
                </c:pt>
                <c:pt idx="1213">
                  <c:v>2.3449</c:v>
                </c:pt>
                <c:pt idx="1214">
                  <c:v>2.3378000000000001</c:v>
                </c:pt>
                <c:pt idx="1215">
                  <c:v>2.2829000000000002</c:v>
                </c:pt>
                <c:pt idx="1216">
                  <c:v>2.2208000000000001</c:v>
                </c:pt>
                <c:pt idx="1217">
                  <c:v>2.1539000000000001</c:v>
                </c:pt>
                <c:pt idx="1218">
                  <c:v>2.1276000000000002</c:v>
                </c:pt>
                <c:pt idx="1219">
                  <c:v>2.1347999999999998</c:v>
                </c:pt>
                <c:pt idx="1220">
                  <c:v>2.1253000000000002</c:v>
                </c:pt>
                <c:pt idx="1221">
                  <c:v>2.13</c:v>
                </c:pt>
                <c:pt idx="1222">
                  <c:v>2.0918000000000001</c:v>
                </c:pt>
                <c:pt idx="1223">
                  <c:v>2.0941999999999998</c:v>
                </c:pt>
                <c:pt idx="1224">
                  <c:v>2.1253000000000002</c:v>
                </c:pt>
                <c:pt idx="1225">
                  <c:v>2.0918000000000001</c:v>
                </c:pt>
                <c:pt idx="1226">
                  <c:v>2.1013999999999999</c:v>
                </c:pt>
                <c:pt idx="1227">
                  <c:v>2.1061999999999999</c:v>
                </c:pt>
                <c:pt idx="1228">
                  <c:v>2.0703</c:v>
                </c:pt>
                <c:pt idx="1229">
                  <c:v>2.056</c:v>
                </c:pt>
                <c:pt idx="1230">
                  <c:v>2.0703</c:v>
                </c:pt>
                <c:pt idx="1231">
                  <c:v>2.0392999999999999</c:v>
                </c:pt>
                <c:pt idx="1232">
                  <c:v>2.1276000000000002</c:v>
                </c:pt>
                <c:pt idx="1233">
                  <c:v>2.1038000000000001</c:v>
                </c:pt>
                <c:pt idx="1234">
                  <c:v>2.0727000000000002</c:v>
                </c:pt>
                <c:pt idx="1235">
                  <c:v>2.1109</c:v>
                </c:pt>
                <c:pt idx="1236">
                  <c:v>2.1587000000000001</c:v>
                </c:pt>
                <c:pt idx="1237">
                  <c:v>2.173</c:v>
                </c:pt>
                <c:pt idx="1238">
                  <c:v>2.173</c:v>
                </c:pt>
                <c:pt idx="1239">
                  <c:v>2.1705999999999999</c:v>
                </c:pt>
                <c:pt idx="1240">
                  <c:v>2.1968999999999999</c:v>
                </c:pt>
                <c:pt idx="1241">
                  <c:v>2.1753999999999998</c:v>
                </c:pt>
                <c:pt idx="1242">
                  <c:v>2.2017000000000002</c:v>
                </c:pt>
                <c:pt idx="1243">
                  <c:v>2.1945000000000001</c:v>
                </c:pt>
                <c:pt idx="1244">
                  <c:v>2.1778</c:v>
                </c:pt>
                <c:pt idx="1245">
                  <c:v>2.1825999999999999</c:v>
                </c:pt>
                <c:pt idx="1246">
                  <c:v>2.2183999999999999</c:v>
                </c:pt>
                <c:pt idx="1247">
                  <c:v>2.2231999999999998</c:v>
                </c:pt>
                <c:pt idx="1248">
                  <c:v>2.1945000000000001</c:v>
                </c:pt>
                <c:pt idx="1249">
                  <c:v>2.0990000000000002</c:v>
                </c:pt>
                <c:pt idx="1250">
                  <c:v>2.0727000000000002</c:v>
                </c:pt>
                <c:pt idx="1251">
                  <c:v>2.0202</c:v>
                </c:pt>
                <c:pt idx="1252">
                  <c:v>2.0059</c:v>
                </c:pt>
                <c:pt idx="1253">
                  <c:v>1.9867999999999999</c:v>
                </c:pt>
                <c:pt idx="1254">
                  <c:v>1.9509000000000001</c:v>
                </c:pt>
                <c:pt idx="1255">
                  <c:v>2.0082</c:v>
                </c:pt>
                <c:pt idx="1256">
                  <c:v>2.0488</c:v>
                </c:pt>
                <c:pt idx="1257">
                  <c:v>2.0226000000000002</c:v>
                </c:pt>
                <c:pt idx="1258">
                  <c:v>2.0369000000000002</c:v>
                </c:pt>
                <c:pt idx="1259">
                  <c:v>2.0369000000000002</c:v>
                </c:pt>
                <c:pt idx="1260">
                  <c:v>2.0106000000000002</c:v>
                </c:pt>
                <c:pt idx="1261">
                  <c:v>2.0465</c:v>
                </c:pt>
                <c:pt idx="1262">
                  <c:v>2.0369000000000002</c:v>
                </c:pt>
                <c:pt idx="1263">
                  <c:v>2.0226000000000002</c:v>
                </c:pt>
                <c:pt idx="1264">
                  <c:v>2.0928</c:v>
                </c:pt>
                <c:pt idx="1265">
                  <c:v>2.0533000000000001</c:v>
                </c:pt>
                <c:pt idx="1266">
                  <c:v>2.0581999999999998</c:v>
                </c:pt>
                <c:pt idx="1267">
                  <c:v>2.0556999999999999</c:v>
                </c:pt>
                <c:pt idx="1268">
                  <c:v>2.0607000000000002</c:v>
                </c:pt>
                <c:pt idx="1269">
                  <c:v>2.0680999999999998</c:v>
                </c:pt>
                <c:pt idx="1270">
                  <c:v>2.0385</c:v>
                </c:pt>
                <c:pt idx="1271">
                  <c:v>2.0261</c:v>
                </c:pt>
                <c:pt idx="1272">
                  <c:v>2.1322000000000001</c:v>
                </c:pt>
                <c:pt idx="1273">
                  <c:v>2.1619000000000002</c:v>
                </c:pt>
                <c:pt idx="1274">
                  <c:v>2.1396999999999999</c:v>
                </c:pt>
                <c:pt idx="1275">
                  <c:v>2.11</c:v>
                </c:pt>
                <c:pt idx="1276">
                  <c:v>2.1223999999999998</c:v>
                </c:pt>
                <c:pt idx="1277">
                  <c:v>2.1150000000000002</c:v>
                </c:pt>
                <c:pt idx="1278">
                  <c:v>2.1076000000000001</c:v>
                </c:pt>
                <c:pt idx="1279">
                  <c:v>2.11</c:v>
                </c:pt>
                <c:pt idx="1280">
                  <c:v>2.11</c:v>
                </c:pt>
                <c:pt idx="1281">
                  <c:v>2.1173999999999999</c:v>
                </c:pt>
                <c:pt idx="1282">
                  <c:v>2.1124999999999998</c:v>
                </c:pt>
                <c:pt idx="1283">
                  <c:v>2.1545000000000001</c:v>
                </c:pt>
                <c:pt idx="1284">
                  <c:v>2.1667999999999998</c:v>
                </c:pt>
                <c:pt idx="1285">
                  <c:v>2.2210999999999999</c:v>
                </c:pt>
                <c:pt idx="1286">
                  <c:v>2.1421000000000001</c:v>
                </c:pt>
                <c:pt idx="1287">
                  <c:v>2.1816</c:v>
                </c:pt>
                <c:pt idx="1288">
                  <c:v>2.1939000000000002</c:v>
                </c:pt>
                <c:pt idx="1289">
                  <c:v>2.2111999999999998</c:v>
                </c:pt>
                <c:pt idx="1290">
                  <c:v>2.2136999999999998</c:v>
                </c:pt>
                <c:pt idx="1291">
                  <c:v>2.1915</c:v>
                </c:pt>
                <c:pt idx="1292">
                  <c:v>2.2162000000000002</c:v>
                </c:pt>
                <c:pt idx="1293">
                  <c:v>2.1741999999999999</c:v>
                </c:pt>
                <c:pt idx="1294">
                  <c:v>2.1766999999999999</c:v>
                </c:pt>
                <c:pt idx="1295">
                  <c:v>2.1717</c:v>
                </c:pt>
                <c:pt idx="1296">
                  <c:v>2.1642999999999999</c:v>
                </c:pt>
                <c:pt idx="1297">
                  <c:v>2.1173999999999999</c:v>
                </c:pt>
                <c:pt idx="1298">
                  <c:v>2.1025999999999998</c:v>
                </c:pt>
                <c:pt idx="1299">
                  <c:v>2.0754999999999999</c:v>
                </c:pt>
                <c:pt idx="1300">
                  <c:v>2.1248</c:v>
                </c:pt>
                <c:pt idx="1301">
                  <c:v>2.1520000000000001</c:v>
                </c:pt>
                <c:pt idx="1302">
                  <c:v>2.1520000000000001</c:v>
                </c:pt>
                <c:pt idx="1303">
                  <c:v>2.1150000000000002</c:v>
                </c:pt>
                <c:pt idx="1304">
                  <c:v>2.0977000000000001</c:v>
                </c:pt>
                <c:pt idx="1305">
                  <c:v>2.0706000000000002</c:v>
                </c:pt>
                <c:pt idx="1306">
                  <c:v>2.0607000000000002</c:v>
                </c:pt>
                <c:pt idx="1307">
                  <c:v>2.1025999999999998</c:v>
                </c:pt>
                <c:pt idx="1308">
                  <c:v>2.1025999999999998</c:v>
                </c:pt>
                <c:pt idx="1309">
                  <c:v>2.0853999999999999</c:v>
                </c:pt>
                <c:pt idx="1310">
                  <c:v>2.0853999999999999</c:v>
                </c:pt>
                <c:pt idx="1311">
                  <c:v>2.0508000000000002</c:v>
                </c:pt>
                <c:pt idx="1312">
                  <c:v>2.0779999999999998</c:v>
                </c:pt>
                <c:pt idx="1313">
                  <c:v>2.0482999999999998</c:v>
                </c:pt>
                <c:pt idx="1314">
                  <c:v>2.0706000000000002</c:v>
                </c:pt>
                <c:pt idx="1315">
                  <c:v>2.0630999999999999</c:v>
                </c:pt>
                <c:pt idx="1316">
                  <c:v>2.0928</c:v>
                </c:pt>
                <c:pt idx="1317">
                  <c:v>2.0680999999999998</c:v>
                </c:pt>
                <c:pt idx="1318">
                  <c:v>2.0878000000000001</c:v>
                </c:pt>
                <c:pt idx="1319">
                  <c:v>2.0804</c:v>
                </c:pt>
                <c:pt idx="1320">
                  <c:v>2.0482999999999998</c:v>
                </c:pt>
                <c:pt idx="1321">
                  <c:v>2.0829</c:v>
                </c:pt>
                <c:pt idx="1322">
                  <c:v>2.0655999999999999</c:v>
                </c:pt>
                <c:pt idx="1323">
                  <c:v>2.1076000000000001</c:v>
                </c:pt>
                <c:pt idx="1324">
                  <c:v>2.1051000000000002</c:v>
                </c:pt>
                <c:pt idx="1325">
                  <c:v>2.1372</c:v>
                </c:pt>
                <c:pt idx="1326">
                  <c:v>2.1884000000000001</c:v>
                </c:pt>
                <c:pt idx="1327">
                  <c:v>2.2261000000000002</c:v>
                </c:pt>
                <c:pt idx="1328">
                  <c:v>2.2084999999999999</c:v>
                </c:pt>
                <c:pt idx="1329">
                  <c:v>2.1959</c:v>
                </c:pt>
                <c:pt idx="1330">
                  <c:v>2.1959</c:v>
                </c:pt>
                <c:pt idx="1331">
                  <c:v>2.206</c:v>
                </c:pt>
                <c:pt idx="1332">
                  <c:v>2.2185999999999999</c:v>
                </c:pt>
                <c:pt idx="1333">
                  <c:v>2.2134999999999998</c:v>
                </c:pt>
                <c:pt idx="1334">
                  <c:v>2.1404999999999998</c:v>
                </c:pt>
                <c:pt idx="1335">
                  <c:v>2.1355</c:v>
                </c:pt>
                <c:pt idx="1336">
                  <c:v>2.1027</c:v>
                </c:pt>
                <c:pt idx="1337">
                  <c:v>2.1204000000000001</c:v>
                </c:pt>
                <c:pt idx="1338">
                  <c:v>2.1052</c:v>
                </c:pt>
                <c:pt idx="1339">
                  <c:v>2.1229</c:v>
                </c:pt>
                <c:pt idx="1340">
                  <c:v>2.0926999999999998</c:v>
                </c:pt>
                <c:pt idx="1341">
                  <c:v>2.0573999999999999</c:v>
                </c:pt>
                <c:pt idx="1342">
                  <c:v>2.0146000000000002</c:v>
                </c:pt>
                <c:pt idx="1343">
                  <c:v>1.9970000000000001</c:v>
                </c:pt>
                <c:pt idx="1344">
                  <c:v>1.9617</c:v>
                </c:pt>
                <c:pt idx="1345">
                  <c:v>1.9970000000000001</c:v>
                </c:pt>
                <c:pt idx="1346">
                  <c:v>1.9214</c:v>
                </c:pt>
                <c:pt idx="1347">
                  <c:v>1.9819</c:v>
                </c:pt>
                <c:pt idx="1348">
                  <c:v>1.9315</c:v>
                </c:pt>
                <c:pt idx="1349">
                  <c:v>1.9491000000000001</c:v>
                </c:pt>
                <c:pt idx="1350">
                  <c:v>1.9466000000000001</c:v>
                </c:pt>
                <c:pt idx="1351">
                  <c:v>1.9390000000000001</c:v>
                </c:pt>
                <c:pt idx="1352">
                  <c:v>1.9013</c:v>
                </c:pt>
                <c:pt idx="1353">
                  <c:v>1.9138999999999999</c:v>
                </c:pt>
                <c:pt idx="1354">
                  <c:v>1.8634999999999999</c:v>
                </c:pt>
                <c:pt idx="1355">
                  <c:v>1.8634999999999999</c:v>
                </c:pt>
                <c:pt idx="1356">
                  <c:v>1.8735999999999999</c:v>
                </c:pt>
                <c:pt idx="1357">
                  <c:v>1.8533999999999999</c:v>
                </c:pt>
                <c:pt idx="1358">
                  <c:v>1.8383</c:v>
                </c:pt>
                <c:pt idx="1359">
                  <c:v>1.8056000000000001</c:v>
                </c:pt>
                <c:pt idx="1360">
                  <c:v>1.7577</c:v>
                </c:pt>
                <c:pt idx="1361">
                  <c:v>1.6973</c:v>
                </c:pt>
                <c:pt idx="1362">
                  <c:v>1.6973</c:v>
                </c:pt>
                <c:pt idx="1363">
                  <c:v>1.6494</c:v>
                </c:pt>
                <c:pt idx="1364">
                  <c:v>1.6619999999999999</c:v>
                </c:pt>
                <c:pt idx="1365">
                  <c:v>1.6343000000000001</c:v>
                </c:pt>
                <c:pt idx="1366">
                  <c:v>1.6418999999999999</c:v>
                </c:pt>
                <c:pt idx="1367">
                  <c:v>1.6369</c:v>
                </c:pt>
                <c:pt idx="1368">
                  <c:v>1.6216999999999999</c:v>
                </c:pt>
                <c:pt idx="1369">
                  <c:v>1.6092</c:v>
                </c:pt>
                <c:pt idx="1370">
                  <c:v>1.6066</c:v>
                </c:pt>
                <c:pt idx="1371">
                  <c:v>1.6041000000000001</c:v>
                </c:pt>
                <c:pt idx="1372">
                  <c:v>1.5940000000000001</c:v>
                </c:pt>
                <c:pt idx="1373">
                  <c:v>1.5840000000000001</c:v>
                </c:pt>
                <c:pt idx="1374">
                  <c:v>1.5840000000000001</c:v>
                </c:pt>
                <c:pt idx="1375">
                  <c:v>1.5840000000000001</c:v>
                </c:pt>
                <c:pt idx="1376">
                  <c:v>1.5764</c:v>
                </c:pt>
                <c:pt idx="1377">
                  <c:v>1.5789</c:v>
                </c:pt>
                <c:pt idx="1378">
                  <c:v>1.5753999999999999</c:v>
                </c:pt>
                <c:pt idx="1379">
                  <c:v>1.5608</c:v>
                </c:pt>
                <c:pt idx="1380">
                  <c:v>1.585</c:v>
                </c:pt>
                <c:pt idx="1381">
                  <c:v>1.5820000000000001</c:v>
                </c:pt>
                <c:pt idx="1382">
                  <c:v>1.6087</c:v>
                </c:pt>
                <c:pt idx="1383">
                  <c:v>1.5860000000000001</c:v>
                </c:pt>
                <c:pt idx="1384">
                  <c:v>1.6071</c:v>
                </c:pt>
                <c:pt idx="1385">
                  <c:v>1.6015999999999999</c:v>
                </c:pt>
                <c:pt idx="1386">
                  <c:v>1.5834999999999999</c:v>
                </c:pt>
                <c:pt idx="1387">
                  <c:v>1.5880000000000001</c:v>
                </c:pt>
                <c:pt idx="1388">
                  <c:v>1.5986</c:v>
                </c:pt>
                <c:pt idx="1389">
                  <c:v>1.4947999999999999</c:v>
                </c:pt>
                <c:pt idx="1390">
                  <c:v>1.5426</c:v>
                </c:pt>
                <c:pt idx="1391">
                  <c:v>1.518</c:v>
                </c:pt>
                <c:pt idx="1392">
                  <c:v>1.5074000000000001</c:v>
                </c:pt>
                <c:pt idx="1393">
                  <c:v>1.5402</c:v>
                </c:pt>
                <c:pt idx="1394">
                  <c:v>1.5325</c:v>
                </c:pt>
                <c:pt idx="1395">
                  <c:v>1.5122</c:v>
                </c:pt>
                <c:pt idx="1396">
                  <c:v>1.5112000000000001</c:v>
                </c:pt>
                <c:pt idx="1397">
                  <c:v>1.5098</c:v>
                </c:pt>
                <c:pt idx="1398">
                  <c:v>1.5150999999999999</c:v>
                </c:pt>
                <c:pt idx="1399">
                  <c:v>1.5021</c:v>
                </c:pt>
                <c:pt idx="1400">
                  <c:v>1.4986999999999999</c:v>
                </c:pt>
                <c:pt idx="1401">
                  <c:v>1.4963</c:v>
                </c:pt>
                <c:pt idx="1402">
                  <c:v>1.5126999999999999</c:v>
                </c:pt>
                <c:pt idx="1403">
                  <c:v>1.4986999999999999</c:v>
                </c:pt>
                <c:pt idx="1404">
                  <c:v>1.5093000000000001</c:v>
                </c:pt>
                <c:pt idx="1405">
                  <c:v>1.5079</c:v>
                </c:pt>
                <c:pt idx="1406">
                  <c:v>1.5103</c:v>
                </c:pt>
                <c:pt idx="1407">
                  <c:v>1.5068999999999999</c:v>
                </c:pt>
                <c:pt idx="1408">
                  <c:v>1.5005999999999999</c:v>
                </c:pt>
                <c:pt idx="1409">
                  <c:v>1.5068999999999999</c:v>
                </c:pt>
                <c:pt idx="1410">
                  <c:v>1.4832000000000001</c:v>
                </c:pt>
                <c:pt idx="1411">
                  <c:v>1.4794</c:v>
                </c:pt>
                <c:pt idx="1412">
                  <c:v>1.4702</c:v>
                </c:pt>
                <c:pt idx="1413">
                  <c:v>1.4659</c:v>
                </c:pt>
                <c:pt idx="1414">
                  <c:v>1.4591000000000001</c:v>
                </c:pt>
                <c:pt idx="1415">
                  <c:v>1.4533</c:v>
                </c:pt>
                <c:pt idx="1416">
                  <c:v>1.4519</c:v>
                </c:pt>
                <c:pt idx="1417">
                  <c:v>1.4663999999999999</c:v>
                </c:pt>
                <c:pt idx="1418">
                  <c:v>1.4577</c:v>
                </c:pt>
                <c:pt idx="1419">
                  <c:v>1.4572000000000001</c:v>
                </c:pt>
                <c:pt idx="1420">
                  <c:v>1.4630000000000001</c:v>
                </c:pt>
                <c:pt idx="1421">
                  <c:v>1.4350000000000001</c:v>
                </c:pt>
                <c:pt idx="1422">
                  <c:v>1.4326000000000001</c:v>
                </c:pt>
                <c:pt idx="1423">
                  <c:v>1.4320999999999999</c:v>
                </c:pt>
                <c:pt idx="1424">
                  <c:v>1.4215</c:v>
                </c:pt>
                <c:pt idx="1425">
                  <c:v>1.4277</c:v>
                </c:pt>
                <c:pt idx="1426">
                  <c:v>1.4180999999999999</c:v>
                </c:pt>
                <c:pt idx="1427">
                  <c:v>1.4297</c:v>
                </c:pt>
                <c:pt idx="1428">
                  <c:v>1.4234</c:v>
                </c:pt>
                <c:pt idx="1429">
                  <c:v>1.42</c:v>
                </c:pt>
                <c:pt idx="1430">
                  <c:v>1.4320999999999999</c:v>
                </c:pt>
                <c:pt idx="1431">
                  <c:v>1.4316</c:v>
                </c:pt>
                <c:pt idx="1432">
                  <c:v>1.4306000000000001</c:v>
                </c:pt>
                <c:pt idx="1433">
                  <c:v>1.4301999999999999</c:v>
                </c:pt>
                <c:pt idx="1434">
                  <c:v>1.4147000000000001</c:v>
                </c:pt>
                <c:pt idx="1435">
                  <c:v>1.4046000000000001</c:v>
                </c:pt>
                <c:pt idx="1436">
                  <c:v>1.3944000000000001</c:v>
                </c:pt>
                <c:pt idx="1437">
                  <c:v>1.3833</c:v>
                </c:pt>
                <c:pt idx="1438">
                  <c:v>1.3833</c:v>
                </c:pt>
                <c:pt idx="1439">
                  <c:v>1.3785000000000001</c:v>
                </c:pt>
                <c:pt idx="1440">
                  <c:v>1.3462000000000001</c:v>
                </c:pt>
                <c:pt idx="1441">
                  <c:v>1.3774999999999999</c:v>
                </c:pt>
                <c:pt idx="1442">
                  <c:v>1.3462000000000001</c:v>
                </c:pt>
                <c:pt idx="1443">
                  <c:v>1.3384</c:v>
                </c:pt>
                <c:pt idx="1444">
                  <c:v>1.3311999999999999</c:v>
                </c:pt>
                <c:pt idx="1445">
                  <c:v>1.3389</c:v>
                </c:pt>
                <c:pt idx="1446">
                  <c:v>1.3272999999999999</c:v>
                </c:pt>
                <c:pt idx="1447">
                  <c:v>1.3143</c:v>
                </c:pt>
                <c:pt idx="1448">
                  <c:v>1.2984</c:v>
                </c:pt>
                <c:pt idx="1449">
                  <c:v>1.3066</c:v>
                </c:pt>
                <c:pt idx="1450">
                  <c:v>1.2930999999999999</c:v>
                </c:pt>
                <c:pt idx="1451">
                  <c:v>1.3008</c:v>
                </c:pt>
                <c:pt idx="1452">
                  <c:v>1.3124</c:v>
                </c:pt>
                <c:pt idx="1453">
                  <c:v>1.3542000000000001</c:v>
                </c:pt>
                <c:pt idx="1454">
                  <c:v>1.3275999999999999</c:v>
                </c:pt>
                <c:pt idx="1455">
                  <c:v>1.3327</c:v>
                </c:pt>
                <c:pt idx="1456">
                  <c:v>1.3634999999999999</c:v>
                </c:pt>
                <c:pt idx="1457">
                  <c:v>1.4537</c:v>
                </c:pt>
                <c:pt idx="1458">
                  <c:v>1.3891</c:v>
                </c:pt>
                <c:pt idx="1459">
                  <c:v>1.3798999999999999</c:v>
                </c:pt>
                <c:pt idx="1460">
                  <c:v>1.3911</c:v>
                </c:pt>
                <c:pt idx="1461">
                  <c:v>1.3619000000000001</c:v>
                </c:pt>
                <c:pt idx="1462">
                  <c:v>1.4132</c:v>
                </c:pt>
                <c:pt idx="1463">
                  <c:v>1.4316</c:v>
                </c:pt>
                <c:pt idx="1464">
                  <c:v>1.4300999999999999</c:v>
                </c:pt>
                <c:pt idx="1465">
                  <c:v>1.4280999999999999</c:v>
                </c:pt>
                <c:pt idx="1466">
                  <c:v>1.4634</c:v>
                </c:pt>
                <c:pt idx="1467">
                  <c:v>1.4505999999999999</c:v>
                </c:pt>
                <c:pt idx="1468">
                  <c:v>1.4547000000000001</c:v>
                </c:pt>
                <c:pt idx="1469">
                  <c:v>1.4378</c:v>
                </c:pt>
                <c:pt idx="1470">
                  <c:v>1.4423999999999999</c:v>
                </c:pt>
                <c:pt idx="1471">
                  <c:v>1.4014</c:v>
                </c:pt>
                <c:pt idx="1472">
                  <c:v>1.4157</c:v>
                </c:pt>
                <c:pt idx="1473">
                  <c:v>1.4091</c:v>
                </c:pt>
                <c:pt idx="1474">
                  <c:v>1.3988</c:v>
                </c:pt>
                <c:pt idx="1475">
                  <c:v>1.3865000000000001</c:v>
                </c:pt>
                <c:pt idx="1476">
                  <c:v>1.3753</c:v>
                </c:pt>
                <c:pt idx="1477">
                  <c:v>1.3727</c:v>
                </c:pt>
                <c:pt idx="1478">
                  <c:v>1.3481000000000001</c:v>
                </c:pt>
                <c:pt idx="1479">
                  <c:v>1.3004</c:v>
                </c:pt>
                <c:pt idx="1480">
                  <c:v>1.3163</c:v>
                </c:pt>
                <c:pt idx="1481">
                  <c:v>1.2938000000000001</c:v>
                </c:pt>
                <c:pt idx="1482">
                  <c:v>1.3090999999999999</c:v>
                </c:pt>
                <c:pt idx="1483">
                  <c:v>1.2804</c:v>
                </c:pt>
                <c:pt idx="1484">
                  <c:v>1.3290999999999999</c:v>
                </c:pt>
                <c:pt idx="1485">
                  <c:v>1.3311999999999999</c:v>
                </c:pt>
                <c:pt idx="1486">
                  <c:v>1.3331999999999999</c:v>
                </c:pt>
                <c:pt idx="1487">
                  <c:v>1.3331999999999999</c:v>
                </c:pt>
                <c:pt idx="1488">
                  <c:v>1.3548</c:v>
                </c:pt>
                <c:pt idx="1489">
                  <c:v>1.3445</c:v>
                </c:pt>
                <c:pt idx="1490">
                  <c:v>1.3290999999999999</c:v>
                </c:pt>
                <c:pt idx="1491">
                  <c:v>1.325</c:v>
                </c:pt>
                <c:pt idx="1492">
                  <c:v>1.3158000000000001</c:v>
                </c:pt>
                <c:pt idx="1493">
                  <c:v>1.3199000000000001</c:v>
                </c:pt>
                <c:pt idx="1494">
                  <c:v>1.3311999999999999</c:v>
                </c:pt>
                <c:pt idx="1495">
                  <c:v>1.3209</c:v>
                </c:pt>
                <c:pt idx="1496">
                  <c:v>1.3168</c:v>
                </c:pt>
                <c:pt idx="1497">
                  <c:v>1.3368</c:v>
                </c:pt>
                <c:pt idx="1498">
                  <c:v>1.3383</c:v>
                </c:pt>
                <c:pt idx="1499">
                  <c:v>1.2870999999999999</c:v>
                </c:pt>
                <c:pt idx="1500">
                  <c:v>1.2788999999999999</c:v>
                </c:pt>
                <c:pt idx="1501">
                  <c:v>1.2804</c:v>
                </c:pt>
                <c:pt idx="1502">
                  <c:v>1.2567999999999999</c:v>
                </c:pt>
                <c:pt idx="1503">
                  <c:v>1.2738</c:v>
                </c:pt>
                <c:pt idx="1504">
                  <c:v>1.2526999999999999</c:v>
                </c:pt>
                <c:pt idx="1505">
                  <c:v>1.2286999999999999</c:v>
                </c:pt>
                <c:pt idx="1506">
                  <c:v>1.2424999999999999</c:v>
                </c:pt>
                <c:pt idx="1507">
                  <c:v>1.2526999999999999</c:v>
                </c:pt>
                <c:pt idx="1508">
                  <c:v>1.2071000000000001</c:v>
                </c:pt>
                <c:pt idx="1509">
                  <c:v>1.1846000000000001</c:v>
                </c:pt>
                <c:pt idx="1510">
                  <c:v>1.18</c:v>
                </c:pt>
                <c:pt idx="1511">
                  <c:v>1.1789000000000001</c:v>
                </c:pt>
                <c:pt idx="1512">
                  <c:v>1.1938</c:v>
                </c:pt>
                <c:pt idx="1513">
                  <c:v>1.1983999999999999</c:v>
                </c:pt>
                <c:pt idx="1514">
                  <c:v>1.1959</c:v>
                </c:pt>
                <c:pt idx="1515">
                  <c:v>1.2112000000000001</c:v>
                </c:pt>
                <c:pt idx="1516">
                  <c:v>1.2224999999999999</c:v>
                </c:pt>
                <c:pt idx="1517">
                  <c:v>1.2692000000000001</c:v>
                </c:pt>
                <c:pt idx="1518">
                  <c:v>1.24</c:v>
                </c:pt>
                <c:pt idx="1519">
                  <c:v>1.2293000000000001</c:v>
                </c:pt>
                <c:pt idx="1520">
                  <c:v>1.2324999999999999</c:v>
                </c:pt>
                <c:pt idx="1521">
                  <c:v>1.2345999999999999</c:v>
                </c:pt>
                <c:pt idx="1522">
                  <c:v>1.2606999999999999</c:v>
                </c:pt>
                <c:pt idx="1523">
                  <c:v>1.2559</c:v>
                </c:pt>
                <c:pt idx="1524">
                  <c:v>1.2728999999999999</c:v>
                </c:pt>
                <c:pt idx="1525">
                  <c:v>1.2345999999999999</c:v>
                </c:pt>
                <c:pt idx="1526">
                  <c:v>1.2266999999999999</c:v>
                </c:pt>
                <c:pt idx="1527">
                  <c:v>1.2198</c:v>
                </c:pt>
                <c:pt idx="1528">
                  <c:v>1.2559</c:v>
                </c:pt>
                <c:pt idx="1529">
                  <c:v>1.2468999999999999</c:v>
                </c:pt>
                <c:pt idx="1530">
                  <c:v>1.2378</c:v>
                </c:pt>
                <c:pt idx="1531">
                  <c:v>1.2181999999999999</c:v>
                </c:pt>
                <c:pt idx="1532">
                  <c:v>1.2425999999999999</c:v>
                </c:pt>
                <c:pt idx="1533">
                  <c:v>1.2474000000000001</c:v>
                </c:pt>
                <c:pt idx="1534">
                  <c:v>1.2299</c:v>
                </c:pt>
                <c:pt idx="1535">
                  <c:v>1.2118</c:v>
                </c:pt>
                <c:pt idx="1536">
                  <c:v>1.2091000000000001</c:v>
                </c:pt>
                <c:pt idx="1537">
                  <c:v>1.2038</c:v>
                </c:pt>
                <c:pt idx="1538">
                  <c:v>1.1920999999999999</c:v>
                </c:pt>
                <c:pt idx="1539">
                  <c:v>1.198</c:v>
                </c:pt>
                <c:pt idx="1540">
                  <c:v>1.19</c:v>
                </c:pt>
                <c:pt idx="1541">
                  <c:v>1.1692</c:v>
                </c:pt>
                <c:pt idx="1542">
                  <c:v>1.1671</c:v>
                </c:pt>
                <c:pt idx="1543">
                  <c:v>1.1751</c:v>
                </c:pt>
                <c:pt idx="1544">
                  <c:v>1.1655</c:v>
                </c:pt>
                <c:pt idx="1545">
                  <c:v>1.1512</c:v>
                </c:pt>
                <c:pt idx="1546">
                  <c:v>1.1660999999999999</c:v>
                </c:pt>
                <c:pt idx="1547">
                  <c:v>1.1666000000000001</c:v>
                </c:pt>
                <c:pt idx="1548">
                  <c:v>1.1427</c:v>
                </c:pt>
                <c:pt idx="1549">
                  <c:v>1.1166</c:v>
                </c:pt>
                <c:pt idx="1550">
                  <c:v>1.1464000000000001</c:v>
                </c:pt>
                <c:pt idx="1551">
                  <c:v>1.1815</c:v>
                </c:pt>
                <c:pt idx="1552">
                  <c:v>1.1575</c:v>
                </c:pt>
                <c:pt idx="1553">
                  <c:v>1.1537999999999999</c:v>
                </c:pt>
                <c:pt idx="1554">
                  <c:v>1.1916</c:v>
                </c:pt>
                <c:pt idx="1555">
                  <c:v>1.1910000000000001</c:v>
                </c:pt>
                <c:pt idx="1556">
                  <c:v>1.2021999999999999</c:v>
                </c:pt>
                <c:pt idx="1557">
                  <c:v>1.2038</c:v>
                </c:pt>
                <c:pt idx="1558">
                  <c:v>1.2208000000000001</c:v>
                </c:pt>
                <c:pt idx="1559">
                  <c:v>1.1831</c:v>
                </c:pt>
                <c:pt idx="1560">
                  <c:v>1.1676</c:v>
                </c:pt>
                <c:pt idx="1561">
                  <c:v>1.1442000000000001</c:v>
                </c:pt>
                <c:pt idx="1562">
                  <c:v>1.1857</c:v>
                </c:pt>
                <c:pt idx="1563">
                  <c:v>1.1948000000000001</c:v>
                </c:pt>
                <c:pt idx="1564">
                  <c:v>1.1995</c:v>
                </c:pt>
                <c:pt idx="1565">
                  <c:v>1.2017</c:v>
                </c:pt>
                <c:pt idx="1566">
                  <c:v>1.19</c:v>
                </c:pt>
                <c:pt idx="1567">
                  <c:v>1.1920999999999999</c:v>
                </c:pt>
                <c:pt idx="1568">
                  <c:v>1.1803999999999999</c:v>
                </c:pt>
                <c:pt idx="1569">
                  <c:v>1.1735</c:v>
                </c:pt>
                <c:pt idx="1570">
                  <c:v>1.2150000000000001</c:v>
                </c:pt>
                <c:pt idx="1571">
                  <c:v>1.2054</c:v>
                </c:pt>
                <c:pt idx="1572">
                  <c:v>1.2112000000000001</c:v>
                </c:pt>
                <c:pt idx="1573">
                  <c:v>1.2223999999999999</c:v>
                </c:pt>
                <c:pt idx="1574">
                  <c:v>1.2474000000000001</c:v>
                </c:pt>
                <c:pt idx="1575">
                  <c:v>1.2569999999999999</c:v>
                </c:pt>
                <c:pt idx="1576">
                  <c:v>1.2341</c:v>
                </c:pt>
              </c:numCache>
            </c:numRef>
          </c:val>
          <c:smooth val="0"/>
          <c:extLst>
            <c:ext xmlns:c16="http://schemas.microsoft.com/office/drawing/2014/chart" uri="{C3380CC4-5D6E-409C-BE32-E72D297353CC}">
              <c16:uniqueId val="{00000000-2357-439E-8322-61F8AFCB1350}"/>
            </c:ext>
          </c:extLst>
        </c:ser>
        <c:dLbls>
          <c:showLegendKey val="0"/>
          <c:showVal val="0"/>
          <c:showCatName val="0"/>
          <c:showSerName val="0"/>
          <c:showPercent val="0"/>
          <c:showBubbleSize val="0"/>
        </c:dLbls>
        <c:smooth val="0"/>
        <c:axId val="1418066271"/>
        <c:axId val="1418067103"/>
      </c:lineChart>
      <c:dateAx>
        <c:axId val="1418066271"/>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418067103"/>
        <c:crosses val="autoZero"/>
        <c:auto val="1"/>
        <c:lblOffset val="100"/>
        <c:baseTimeUnit val="days"/>
        <c:majorUnit val="6"/>
        <c:majorTimeUnit val="months"/>
      </c:dateAx>
      <c:valAx>
        <c:axId val="1418067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418066271"/>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'[Banc model Q4.xlsx]C&amp;I growth'!$D$9</c:f>
              <c:strCache>
                <c:ptCount val="1"/>
                <c:pt idx="0">
                  <c:v>C&amp;I Loans</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'[Banc model Q4.xlsx]C&amp;I growth'!$E$8:$K$8</c:f>
              <c:strCache>
                <c:ptCount val="7"/>
                <c:pt idx="0">
                  <c:v>2Q20</c:v>
                </c:pt>
                <c:pt idx="1">
                  <c:v>3Q20</c:v>
                </c:pt>
                <c:pt idx="2">
                  <c:v>4Q20</c:v>
                </c:pt>
                <c:pt idx="3">
                  <c:v>1Q21</c:v>
                </c:pt>
                <c:pt idx="4">
                  <c:v>2Q21</c:v>
                </c:pt>
                <c:pt idx="5">
                  <c:v>3Q21</c:v>
                </c:pt>
                <c:pt idx="6">
                  <c:v>4Q21</c:v>
                </c:pt>
              </c:strCache>
            </c:strRef>
          </c:cat>
          <c:val>
            <c:numRef>
              <c:f>'[Banc model Q4.xlsx]C&amp;I growth'!$E$9:$K$9</c:f>
              <c:numCache>
                <c:formatCode>_(* #,##0_);_(* \(#,##0\);_(* "-"_);_(@_)</c:formatCode>
                <c:ptCount val="7"/>
                <c:pt idx="0">
                  <c:v>1436.99</c:v>
                </c:pt>
                <c:pt idx="1">
                  <c:v>1586.8240000000001</c:v>
                </c:pt>
                <c:pt idx="2">
                  <c:v>2088.2380000000003</c:v>
                </c:pt>
                <c:pt idx="3">
                  <c:v>1878.3249999999998</c:v>
                </c:pt>
                <c:pt idx="4">
                  <c:v>2070.91</c:v>
                </c:pt>
                <c:pt idx="5">
                  <c:v>2296.6260000000002</c:v>
                </c:pt>
                <c:pt idx="6">
                  <c:v>2668.9840000000004</c:v>
                </c:pt>
              </c:numCache>
            </c:numRef>
          </c:val>
          <c:extLst>
            <c:ext xmlns:c16="http://schemas.microsoft.com/office/drawing/2014/chart" uri="{C3380CC4-5D6E-409C-BE32-E72D297353CC}">
              <c16:uniqueId val="{00000000-113A-41C2-AC46-04518A038D91}"/>
            </c:ext>
          </c:extLst>
        </c:ser>
        <c:dLbls>
          <c:showLegendKey val="0"/>
          <c:showVal val="0"/>
          <c:showCatName val="0"/>
          <c:showSerName val="0"/>
          <c:showPercent val="0"/>
          <c:showBubbleSize val="0"/>
        </c:dLbls>
        <c:gapWidth val="219"/>
        <c:overlap val="-27"/>
        <c:axId val="210940479"/>
        <c:axId val="210937567"/>
      </c:barChart>
      <c:catAx>
        <c:axId val="210940479"/>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10937567"/>
        <c:crosses val="autoZero"/>
        <c:auto val="1"/>
        <c:lblAlgn val="ctr"/>
        <c:lblOffset val="100"/>
        <c:noMultiLvlLbl val="0"/>
      </c:catAx>
      <c:valAx>
        <c:axId val="21093756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10940479"/>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t>Run</a:t>
            </a:r>
            <a:r>
              <a:rPr lang="en-US" baseline="0"/>
              <a:t> off</a:t>
            </a:r>
            <a:r>
              <a:rPr lang="en-US"/>
              <a:t> of None-Core Is Over  </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'[Banc model Q4.xlsx]C&amp;I growth'!$D$12</c:f>
              <c:strCache>
                <c:ptCount val="1"/>
                <c:pt idx="0">
                  <c:v>Multi-Family</c:v>
                </c:pt>
              </c:strCache>
            </c:strRef>
          </c:tx>
          <c:spPr>
            <a:solidFill>
              <a:srgbClr val="002060"/>
            </a:solidFill>
            <a:ln>
              <a:noFill/>
            </a:ln>
            <a:effectLst/>
          </c:spPr>
          <c:invertIfNegative val="0"/>
          <c:dLbls>
            <c:dLbl>
              <c:idx val="3"/>
              <c:layout>
                <c:manualLayout>
                  <c:x val="-8.3333333333333332E-3"/>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D9B-4580-BC43-2FC07C8E4ECC}"/>
                </c:ext>
              </c:extLst>
            </c:dLbl>
            <c:dLbl>
              <c:idx val="4"/>
              <c:layout>
                <c:manualLayout>
                  <c:x val="-5.5555555555556572E-3"/>
                  <c:y val="-4.1666666666666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9B-4580-BC43-2FC07C8E4EC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'[Banc model Q4.xlsx]C&amp;I growth'!$E$11:$K$11</c:f>
              <c:strCache>
                <c:ptCount val="7"/>
                <c:pt idx="0">
                  <c:v>2Q20</c:v>
                </c:pt>
                <c:pt idx="1">
                  <c:v>3Q20</c:v>
                </c:pt>
                <c:pt idx="2">
                  <c:v>4Q20</c:v>
                </c:pt>
                <c:pt idx="3">
                  <c:v>1Q21</c:v>
                </c:pt>
                <c:pt idx="4">
                  <c:v>2Q21</c:v>
                </c:pt>
                <c:pt idx="5">
                  <c:v>3Q21</c:v>
                </c:pt>
                <c:pt idx="6">
                  <c:v>4Q21</c:v>
                </c:pt>
              </c:strCache>
            </c:strRef>
          </c:cat>
          <c:val>
            <c:numRef>
              <c:f>'[Banc model Q4.xlsx]C&amp;I growth'!$E$12:$K$12</c:f>
              <c:numCache>
                <c:formatCode>_(* #,##0_);_(* \(#,##0\);_(* "-"_);_(@_)</c:formatCode>
                <c:ptCount val="7"/>
                <c:pt idx="0">
                  <c:v>1434.0709999999999</c:v>
                </c:pt>
                <c:pt idx="1">
                  <c:v>1476.8030000000001</c:v>
                </c:pt>
                <c:pt idx="2">
                  <c:v>1289.82</c:v>
                </c:pt>
                <c:pt idx="3">
                  <c:v>1258.278</c:v>
                </c:pt>
                <c:pt idx="4">
                  <c:v>1325.77</c:v>
                </c:pt>
                <c:pt idx="5">
                  <c:v>1295.6130000000001</c:v>
                </c:pt>
                <c:pt idx="6">
                  <c:v>1361.0540000000001</c:v>
                </c:pt>
              </c:numCache>
            </c:numRef>
          </c:val>
          <c:extLst>
            <c:ext xmlns:c16="http://schemas.microsoft.com/office/drawing/2014/chart" uri="{C3380CC4-5D6E-409C-BE32-E72D297353CC}">
              <c16:uniqueId val="{00000002-CD9B-4580-BC43-2FC07C8E4ECC}"/>
            </c:ext>
          </c:extLst>
        </c:ser>
        <c:ser>
          <c:idx val="1"/>
          <c:order val="1"/>
          <c:tx>
            <c:strRef>
              <c:f>'[Banc model Q4.xlsx]C&amp;I growth'!$D$13</c:f>
              <c:strCache>
                <c:ptCount val="1"/>
                <c:pt idx="0">
                  <c:v>Residential</c:v>
                </c:pt>
              </c:strCache>
            </c:strRef>
          </c:tx>
          <c:spPr>
            <a:solidFill>
              <a:schemeClr val="accent6">
                <a:lumMod val="75000"/>
              </a:schemeClr>
            </a:solidFill>
            <a:ln>
              <a:noFill/>
            </a:ln>
            <a:effectLst/>
          </c:spPr>
          <c:invertIfNegative val="0"/>
          <c:dLbls>
            <c:dLbl>
              <c:idx val="0"/>
              <c:layout>
                <c:manualLayout>
                  <c:x val="8.3333333333333332E-3"/>
                  <c:y val="-4.243778136006664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9B-4580-BC43-2FC07C8E4ECC}"/>
                </c:ext>
              </c:extLst>
            </c:dLbl>
            <c:dLbl>
              <c:idx val="1"/>
              <c:layout>
                <c:manualLayout>
                  <c:x val="5.555555555555555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9B-4580-BC43-2FC07C8E4ECC}"/>
                </c:ext>
              </c:extLst>
            </c:dLbl>
            <c:dLbl>
              <c:idx val="2"/>
              <c:layout>
                <c:manualLayout>
                  <c:x val="8.333333333333383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9B-4580-BC43-2FC07C8E4EC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'[Banc model Q4.xlsx]C&amp;I growth'!$E$11:$K$11</c:f>
              <c:strCache>
                <c:ptCount val="7"/>
                <c:pt idx="0">
                  <c:v>2Q20</c:v>
                </c:pt>
                <c:pt idx="1">
                  <c:v>3Q20</c:v>
                </c:pt>
                <c:pt idx="2">
                  <c:v>4Q20</c:v>
                </c:pt>
                <c:pt idx="3">
                  <c:v>1Q21</c:v>
                </c:pt>
                <c:pt idx="4">
                  <c:v>2Q21</c:v>
                </c:pt>
                <c:pt idx="5">
                  <c:v>3Q21</c:v>
                </c:pt>
                <c:pt idx="6">
                  <c:v>4Q21</c:v>
                </c:pt>
              </c:strCache>
            </c:strRef>
          </c:cat>
          <c:val>
            <c:numRef>
              <c:f>'[Banc model Q4.xlsx]C&amp;I growth'!$E$13:$K$13</c:f>
              <c:numCache>
                <c:formatCode>_(* #,##0_);_(* \(#,##0\);_(* "-"_);_(@_)</c:formatCode>
                <c:ptCount val="7"/>
                <c:pt idx="0">
                  <c:v>1370.7850000000001</c:v>
                </c:pt>
                <c:pt idx="1">
                  <c:v>1234.479</c:v>
                </c:pt>
                <c:pt idx="2">
                  <c:v>1230.2360000000001</c:v>
                </c:pt>
                <c:pt idx="3">
                  <c:v>1253.251</c:v>
                </c:pt>
                <c:pt idx="4">
                  <c:v>1288.1759999999999</c:v>
                </c:pt>
                <c:pt idx="5">
                  <c:v>1393.6959999999999</c:v>
                </c:pt>
                <c:pt idx="6">
                  <c:v>1420.0229999999999</c:v>
                </c:pt>
              </c:numCache>
            </c:numRef>
          </c:val>
          <c:extLst>
            <c:ext xmlns:c16="http://schemas.microsoft.com/office/drawing/2014/chart" uri="{C3380CC4-5D6E-409C-BE32-E72D297353CC}">
              <c16:uniqueId val="{00000006-CD9B-4580-BC43-2FC07C8E4ECC}"/>
            </c:ext>
          </c:extLst>
        </c:ser>
        <c:dLbls>
          <c:showLegendKey val="0"/>
          <c:showVal val="0"/>
          <c:showCatName val="0"/>
          <c:showSerName val="0"/>
          <c:showPercent val="0"/>
          <c:showBubbleSize val="0"/>
        </c:dLbls>
        <c:gapWidth val="219"/>
        <c:overlap val="-27"/>
        <c:axId val="2027985935"/>
        <c:axId val="198845007"/>
      </c:barChart>
      <c:catAx>
        <c:axId val="2027985935"/>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98845007"/>
        <c:crosses val="autoZero"/>
        <c:auto val="1"/>
        <c:lblAlgn val="ctr"/>
        <c:lblOffset val="100"/>
        <c:noMultiLvlLbl val="0"/>
      </c:catAx>
      <c:valAx>
        <c:axId val="198845007"/>
        <c:scaling>
          <c:orientation val="minMax"/>
          <c:min val="100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027985935"/>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0457947134113224"/>
          <c:y val="0.11616660787642433"/>
          <c:w val="0.86622636490029781"/>
          <c:h val="0.77196688862672691"/>
        </c:manualLayout>
      </c:layout>
      <c:barChart>
        <c:barDir val="col"/>
        <c:grouping val="clustered"/>
        <c:varyColors val="0"/>
        <c:ser>
          <c:idx val="0"/>
          <c:order val="0"/>
          <c:tx>
            <c:strRef>
              <c:f>'[OCFC Model Q4 2021.xlsx]Pipeline'!$B$11</c:f>
              <c:strCache>
                <c:ptCount val="1"/>
                <c:pt idx="0">
                  <c:v> Loans </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'[OCFC Model Q4 2021.xlsx]Pipeline'!$C$10:$G$10</c:f>
              <c:strCache>
                <c:ptCount val="5"/>
                <c:pt idx="0">
                  <c:v> Q4 2020 </c:v>
                </c:pt>
                <c:pt idx="1">
                  <c:v> Q1 2021 </c:v>
                </c:pt>
                <c:pt idx="2">
                  <c:v> Q2 2021 </c:v>
                </c:pt>
                <c:pt idx="3">
                  <c:v> Q3 2021 </c:v>
                </c:pt>
                <c:pt idx="4">
                  <c:v> Q4 2021 </c:v>
                </c:pt>
              </c:strCache>
            </c:strRef>
          </c:cat>
          <c:val>
            <c:numRef>
              <c:f>'[OCFC Model Q4 2021.xlsx]Pipeline'!$C$11:$G$11</c:f>
              <c:numCache>
                <c:formatCode>_(* #,##0_);_(* \(#,##0\);_(* "-"??_);_(@_)</c:formatCode>
                <c:ptCount val="5"/>
                <c:pt idx="0">
                  <c:v>7756.1060000000007</c:v>
                </c:pt>
                <c:pt idx="1">
                  <c:v>7872.5370000000003</c:v>
                </c:pt>
                <c:pt idx="2">
                  <c:v>7820.7900000000009</c:v>
                </c:pt>
                <c:pt idx="3">
                  <c:v>8181.8320000000003</c:v>
                </c:pt>
                <c:pt idx="4">
                  <c:v>8622.8520000000008</c:v>
                </c:pt>
              </c:numCache>
            </c:numRef>
          </c:val>
          <c:extLst>
            <c:ext xmlns:c16="http://schemas.microsoft.com/office/drawing/2014/chart" uri="{C3380CC4-5D6E-409C-BE32-E72D297353CC}">
              <c16:uniqueId val="{00000000-D00B-437D-9475-CFC419E2E75C}"/>
            </c:ext>
          </c:extLst>
        </c:ser>
        <c:dLbls>
          <c:showLegendKey val="0"/>
          <c:showVal val="0"/>
          <c:showCatName val="0"/>
          <c:showSerName val="0"/>
          <c:showPercent val="0"/>
          <c:showBubbleSize val="0"/>
        </c:dLbls>
        <c:gapWidth val="219"/>
        <c:overlap val="-27"/>
        <c:axId val="496519776"/>
        <c:axId val="496516864"/>
      </c:barChart>
      <c:catAx>
        <c:axId val="4965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496516864"/>
        <c:crosses val="autoZero"/>
        <c:auto val="1"/>
        <c:lblAlgn val="ctr"/>
        <c:lblOffset val="100"/>
        <c:noMultiLvlLbl val="0"/>
      </c:catAx>
      <c:valAx>
        <c:axId val="49651686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496519776"/>
        <c:crosses val="autoZero"/>
        <c:crossBetween val="between"/>
        <c:majorUnit val="300"/>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t>Pipeline &amp; Originations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9.1914260717410323E-2"/>
          <c:y val="6.0601851851851872E-2"/>
          <c:w val="0.87753018372703417"/>
          <c:h val="0.7260954359871683"/>
        </c:manualLayout>
      </c:layout>
      <c:barChart>
        <c:barDir val="col"/>
        <c:grouping val="clustered"/>
        <c:varyColors val="0"/>
        <c:ser>
          <c:idx val="0"/>
          <c:order val="0"/>
          <c:tx>
            <c:strRef>
              <c:f>'[OCFC Model Q4 2021.xlsx]Pipeline'!$B$5</c:f>
              <c:strCache>
                <c:ptCount val="1"/>
                <c:pt idx="0">
                  <c:v>Pipeline</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'[OCFC Model Q4 2021.xlsx]Pipeline'!$C$4:$G$4</c:f>
              <c:strCache>
                <c:ptCount val="5"/>
                <c:pt idx="0">
                  <c:v>Q4 2020</c:v>
                </c:pt>
                <c:pt idx="1">
                  <c:v>Q1 2021</c:v>
                </c:pt>
                <c:pt idx="2">
                  <c:v>Q2 2021</c:v>
                </c:pt>
                <c:pt idx="3">
                  <c:v>Q3 2021</c:v>
                </c:pt>
                <c:pt idx="4">
                  <c:v>Q4 2021</c:v>
                </c:pt>
              </c:strCache>
            </c:strRef>
          </c:cat>
          <c:val>
            <c:numRef>
              <c:f>'[OCFC Model Q4 2021.xlsx]Pipeline'!$C$5:$G$5</c:f>
              <c:numCache>
                <c:formatCode>General</c:formatCode>
                <c:ptCount val="5"/>
                <c:pt idx="0">
                  <c:v>367.80599999999998</c:v>
                </c:pt>
                <c:pt idx="1">
                  <c:v>344.32900000000001</c:v>
                </c:pt>
                <c:pt idx="2">
                  <c:v>628.55499999999995</c:v>
                </c:pt>
                <c:pt idx="3">
                  <c:v>651.43200000000002</c:v>
                </c:pt>
                <c:pt idx="4">
                  <c:v>671.01800000000003</c:v>
                </c:pt>
              </c:numCache>
            </c:numRef>
          </c:val>
          <c:extLst>
            <c:ext xmlns:c16="http://schemas.microsoft.com/office/drawing/2014/chart" uri="{C3380CC4-5D6E-409C-BE32-E72D297353CC}">
              <c16:uniqueId val="{00000000-0CB3-4DE0-938E-436BAFB7AA6C}"/>
            </c:ext>
          </c:extLst>
        </c:ser>
        <c:ser>
          <c:idx val="1"/>
          <c:order val="1"/>
          <c:tx>
            <c:strRef>
              <c:f>'[OCFC Model Q4 2021.xlsx]Pipeline'!$B$6</c:f>
              <c:strCache>
                <c:ptCount val="1"/>
                <c:pt idx="0">
                  <c:v>Originations</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'[OCFC Model Q4 2021.xlsx]Pipeline'!$C$4:$G$4</c:f>
              <c:strCache>
                <c:ptCount val="5"/>
                <c:pt idx="0">
                  <c:v>Q4 2020</c:v>
                </c:pt>
                <c:pt idx="1">
                  <c:v>Q1 2021</c:v>
                </c:pt>
                <c:pt idx="2">
                  <c:v>Q2 2021</c:v>
                </c:pt>
                <c:pt idx="3">
                  <c:v>Q3 2021</c:v>
                </c:pt>
                <c:pt idx="4">
                  <c:v>Q4 2021</c:v>
                </c:pt>
              </c:strCache>
            </c:strRef>
          </c:cat>
          <c:val>
            <c:numRef>
              <c:f>'[OCFC Model Q4 2021.xlsx]Pipeline'!$C$6:$G$6</c:f>
              <c:numCache>
                <c:formatCode>General</c:formatCode>
                <c:ptCount val="5"/>
                <c:pt idx="0">
                  <c:v>409.93</c:v>
                </c:pt>
                <c:pt idx="1">
                  <c:v>747.81100000000004</c:v>
                </c:pt>
                <c:pt idx="2">
                  <c:v>447.387</c:v>
                </c:pt>
                <c:pt idx="3">
                  <c:v>771.81399999999996</c:v>
                </c:pt>
                <c:pt idx="4">
                  <c:v>988.85799999999995</c:v>
                </c:pt>
              </c:numCache>
            </c:numRef>
          </c:val>
          <c:extLst>
            <c:ext xmlns:c16="http://schemas.microsoft.com/office/drawing/2014/chart" uri="{C3380CC4-5D6E-409C-BE32-E72D297353CC}">
              <c16:uniqueId val="{00000001-0CB3-4DE0-938E-436BAFB7AA6C}"/>
            </c:ext>
          </c:extLst>
        </c:ser>
        <c:dLbls>
          <c:showLegendKey val="0"/>
          <c:showVal val="0"/>
          <c:showCatName val="0"/>
          <c:showSerName val="0"/>
          <c:showPercent val="0"/>
          <c:showBubbleSize val="0"/>
        </c:dLbls>
        <c:gapWidth val="219"/>
        <c:overlap val="-27"/>
        <c:axId val="1254225887"/>
        <c:axId val="1254226303"/>
      </c:barChart>
      <c:catAx>
        <c:axId val="1254225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254226303"/>
        <c:crosses val="autoZero"/>
        <c:auto val="1"/>
        <c:lblAlgn val="ctr"/>
        <c:lblOffset val="100"/>
        <c:noMultiLvlLbl val="0"/>
      </c:catAx>
      <c:valAx>
        <c:axId val="12542263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254225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3.5227031204714522E-2"/>
          <c:y val="0.15483655584743317"/>
          <c:w val="0.94636894985991693"/>
          <c:h val="0.75492707452779373"/>
        </c:manualLayout>
      </c:layout>
      <c:barChart>
        <c:barDir val="col"/>
        <c:grouping val="clustered"/>
        <c:varyColors val="0"/>
        <c:ser>
          <c:idx val="0"/>
          <c:order val="0"/>
          <c:tx>
            <c:strRef>
              <c:f>'[2022.04.19 Branch Detail History.xlsx]Sheet1'!$I$6</c:f>
              <c:strCache>
                <c:ptCount val="1"/>
                <c:pt idx="0">
                  <c:v>Full Service Branch</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'[2022.04.19 Branch Detail History.xlsx]Sheet1'!$J$5:$M$5</c:f>
              <c:strCache>
                <c:ptCount val="4"/>
                <c:pt idx="0">
                  <c:v>Q2'2021</c:v>
                </c:pt>
                <c:pt idx="1">
                  <c:v>Q3'2021</c:v>
                </c:pt>
                <c:pt idx="2">
                  <c:v>Q4'2021</c:v>
                </c:pt>
                <c:pt idx="3">
                  <c:v>Q1'2022</c:v>
                </c:pt>
              </c:strCache>
            </c:strRef>
          </c:cat>
          <c:val>
            <c:numRef>
              <c:f>'[2022.04.19 Branch Detail History.xlsx]Sheet1'!$J$6:$M$6</c:f>
              <c:numCache>
                <c:formatCode>General</c:formatCode>
                <c:ptCount val="4"/>
                <c:pt idx="0">
                  <c:v>62</c:v>
                </c:pt>
                <c:pt idx="1">
                  <c:v>58</c:v>
                </c:pt>
                <c:pt idx="2">
                  <c:v>47</c:v>
                </c:pt>
                <c:pt idx="3">
                  <c:v>37</c:v>
                </c:pt>
              </c:numCache>
            </c:numRef>
          </c:val>
          <c:extLst>
            <c:ext xmlns:c16="http://schemas.microsoft.com/office/drawing/2014/chart" uri="{C3380CC4-5D6E-409C-BE32-E72D297353CC}">
              <c16:uniqueId val="{00000000-FD3B-4BA7-9C9A-8D6AEA50D4D0}"/>
            </c:ext>
          </c:extLst>
        </c:ser>
        <c:dLbls>
          <c:showLegendKey val="0"/>
          <c:showVal val="0"/>
          <c:showCatName val="0"/>
          <c:showSerName val="0"/>
          <c:showPercent val="0"/>
          <c:showBubbleSize val="0"/>
        </c:dLbls>
        <c:gapWidth val="219"/>
        <c:overlap val="-27"/>
        <c:axId val="972254928"/>
        <c:axId val="972253680"/>
      </c:barChart>
      <c:catAx>
        <c:axId val="97225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972253680"/>
        <c:crosses val="autoZero"/>
        <c:auto val="1"/>
        <c:lblAlgn val="ctr"/>
        <c:lblOffset val="100"/>
        <c:noMultiLvlLbl val="0"/>
      </c:catAx>
      <c:valAx>
        <c:axId val="972253680"/>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972254928"/>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OCFC P/TBV Chart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dLbls>
            <c:dLbl>
              <c:idx val="25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15-4DC1-BF06-D3DC31359B4C}"/>
                </c:ext>
              </c:extLst>
            </c:dLbl>
            <c:dLbl>
              <c:idx val="62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E15-4DC1-BF06-D3DC31359B4C}"/>
                </c:ext>
              </c:extLst>
            </c:dLbl>
            <c:dLbl>
              <c:idx val="100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15-4DC1-BF06-D3DC31359B4C}"/>
                </c:ext>
              </c:extLst>
            </c:dLbl>
            <c:dLbl>
              <c:idx val="13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15-4DC1-BF06-D3DC31359B4C}"/>
                </c:ext>
              </c:extLst>
            </c:dLbl>
            <c:dLbl>
              <c:idx val="1576"/>
              <c:layout>
                <c:manualLayout>
                  <c:x val="-1.0821258014456065E-2"/>
                  <c:y val="4.9616097884356773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15-4DC1-BF06-D3DC31359B4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'[OCFC P_TBV 2016-Today.xlsx]Worksheet'!$A$9:$A$1585</c:f>
              <c:numCache>
                <c:formatCode>m/d/yyyy</c:formatCode>
                <c:ptCount val="1577"/>
                <c:pt idx="0">
                  <c:v>44657</c:v>
                </c:pt>
                <c:pt idx="1">
                  <c:v>44656</c:v>
                </c:pt>
                <c:pt idx="2">
                  <c:v>44655</c:v>
                </c:pt>
                <c:pt idx="3">
                  <c:v>44652</c:v>
                </c:pt>
                <c:pt idx="4">
                  <c:v>44651</c:v>
                </c:pt>
                <c:pt idx="5">
                  <c:v>44650</c:v>
                </c:pt>
                <c:pt idx="6">
                  <c:v>44649</c:v>
                </c:pt>
                <c:pt idx="7">
                  <c:v>44648</c:v>
                </c:pt>
                <c:pt idx="8">
                  <c:v>44645</c:v>
                </c:pt>
                <c:pt idx="9">
                  <c:v>44644</c:v>
                </c:pt>
                <c:pt idx="10">
                  <c:v>44643</c:v>
                </c:pt>
                <c:pt idx="11">
                  <c:v>44642</c:v>
                </c:pt>
                <c:pt idx="12">
                  <c:v>44641</c:v>
                </c:pt>
                <c:pt idx="13">
                  <c:v>44638</c:v>
                </c:pt>
                <c:pt idx="14">
                  <c:v>44637</c:v>
                </c:pt>
                <c:pt idx="15">
                  <c:v>44636</c:v>
                </c:pt>
                <c:pt idx="16">
                  <c:v>44635</c:v>
                </c:pt>
                <c:pt idx="17">
                  <c:v>44634</c:v>
                </c:pt>
                <c:pt idx="18">
                  <c:v>44631</c:v>
                </c:pt>
                <c:pt idx="19">
                  <c:v>44630</c:v>
                </c:pt>
                <c:pt idx="20">
                  <c:v>44629</c:v>
                </c:pt>
                <c:pt idx="21">
                  <c:v>44628</c:v>
                </c:pt>
                <c:pt idx="22">
                  <c:v>44627</c:v>
                </c:pt>
                <c:pt idx="23">
                  <c:v>44624</c:v>
                </c:pt>
                <c:pt idx="24">
                  <c:v>44623</c:v>
                </c:pt>
                <c:pt idx="25">
                  <c:v>44622</c:v>
                </c:pt>
                <c:pt idx="26">
                  <c:v>44621</c:v>
                </c:pt>
                <c:pt idx="27">
                  <c:v>44620</c:v>
                </c:pt>
                <c:pt idx="28">
                  <c:v>44617</c:v>
                </c:pt>
                <c:pt idx="29">
                  <c:v>44616</c:v>
                </c:pt>
                <c:pt idx="30">
                  <c:v>44615</c:v>
                </c:pt>
                <c:pt idx="31">
                  <c:v>44614</c:v>
                </c:pt>
                <c:pt idx="32">
                  <c:v>44610</c:v>
                </c:pt>
                <c:pt idx="33">
                  <c:v>44609</c:v>
                </c:pt>
                <c:pt idx="34">
                  <c:v>44608</c:v>
                </c:pt>
                <c:pt idx="35">
                  <c:v>44607</c:v>
                </c:pt>
                <c:pt idx="36">
                  <c:v>44606</c:v>
                </c:pt>
                <c:pt idx="37">
                  <c:v>44603</c:v>
                </c:pt>
                <c:pt idx="38">
                  <c:v>44602</c:v>
                </c:pt>
                <c:pt idx="39">
                  <c:v>44601</c:v>
                </c:pt>
                <c:pt idx="40">
                  <c:v>44600</c:v>
                </c:pt>
                <c:pt idx="41">
                  <c:v>44599</c:v>
                </c:pt>
                <c:pt idx="42">
                  <c:v>44596</c:v>
                </c:pt>
                <c:pt idx="43">
                  <c:v>44595</c:v>
                </c:pt>
                <c:pt idx="44">
                  <c:v>44594</c:v>
                </c:pt>
                <c:pt idx="45">
                  <c:v>44593</c:v>
                </c:pt>
                <c:pt idx="46">
                  <c:v>44592</c:v>
                </c:pt>
                <c:pt idx="47">
                  <c:v>44589</c:v>
                </c:pt>
                <c:pt idx="48">
                  <c:v>44588</c:v>
                </c:pt>
                <c:pt idx="49">
                  <c:v>44587</c:v>
                </c:pt>
                <c:pt idx="50">
                  <c:v>44586</c:v>
                </c:pt>
                <c:pt idx="51">
                  <c:v>44585</c:v>
                </c:pt>
                <c:pt idx="52">
                  <c:v>44582</c:v>
                </c:pt>
                <c:pt idx="53">
                  <c:v>44581</c:v>
                </c:pt>
                <c:pt idx="54">
                  <c:v>44580</c:v>
                </c:pt>
                <c:pt idx="55">
                  <c:v>44579</c:v>
                </c:pt>
                <c:pt idx="56">
                  <c:v>44575</c:v>
                </c:pt>
                <c:pt idx="57">
                  <c:v>44574</c:v>
                </c:pt>
                <c:pt idx="58">
                  <c:v>44573</c:v>
                </c:pt>
                <c:pt idx="59">
                  <c:v>44572</c:v>
                </c:pt>
                <c:pt idx="60">
                  <c:v>44571</c:v>
                </c:pt>
                <c:pt idx="61">
                  <c:v>44568</c:v>
                </c:pt>
                <c:pt idx="62">
                  <c:v>44567</c:v>
                </c:pt>
                <c:pt idx="63">
                  <c:v>44566</c:v>
                </c:pt>
                <c:pt idx="64">
                  <c:v>44565</c:v>
                </c:pt>
                <c:pt idx="65">
                  <c:v>44564</c:v>
                </c:pt>
                <c:pt idx="66">
                  <c:v>44561</c:v>
                </c:pt>
                <c:pt idx="67">
                  <c:v>44560</c:v>
                </c:pt>
                <c:pt idx="68">
                  <c:v>44559</c:v>
                </c:pt>
                <c:pt idx="69">
                  <c:v>44558</c:v>
                </c:pt>
                <c:pt idx="70">
                  <c:v>44557</c:v>
                </c:pt>
                <c:pt idx="71">
                  <c:v>44553</c:v>
                </c:pt>
                <c:pt idx="72">
                  <c:v>44552</c:v>
                </c:pt>
                <c:pt idx="73">
                  <c:v>44551</c:v>
                </c:pt>
                <c:pt idx="74">
                  <c:v>44550</c:v>
                </c:pt>
                <c:pt idx="75">
                  <c:v>44547</c:v>
                </c:pt>
                <c:pt idx="76">
                  <c:v>44546</c:v>
                </c:pt>
                <c:pt idx="77">
                  <c:v>44545</c:v>
                </c:pt>
                <c:pt idx="78">
                  <c:v>44544</c:v>
                </c:pt>
                <c:pt idx="79">
                  <c:v>44543</c:v>
                </c:pt>
                <c:pt idx="80">
                  <c:v>44540</c:v>
                </c:pt>
                <c:pt idx="81">
                  <c:v>44539</c:v>
                </c:pt>
                <c:pt idx="82">
                  <c:v>44538</c:v>
                </c:pt>
                <c:pt idx="83">
                  <c:v>44537</c:v>
                </c:pt>
                <c:pt idx="84">
                  <c:v>44536</c:v>
                </c:pt>
                <c:pt idx="85">
                  <c:v>44533</c:v>
                </c:pt>
                <c:pt idx="86">
                  <c:v>44532</c:v>
                </c:pt>
                <c:pt idx="87">
                  <c:v>44531</c:v>
                </c:pt>
                <c:pt idx="88">
                  <c:v>44530</c:v>
                </c:pt>
                <c:pt idx="89">
                  <c:v>44529</c:v>
                </c:pt>
                <c:pt idx="90">
                  <c:v>44526</c:v>
                </c:pt>
                <c:pt idx="91">
                  <c:v>44524</c:v>
                </c:pt>
                <c:pt idx="92">
                  <c:v>44523</c:v>
                </c:pt>
                <c:pt idx="93">
                  <c:v>44522</c:v>
                </c:pt>
                <c:pt idx="94">
                  <c:v>44519</c:v>
                </c:pt>
                <c:pt idx="95">
                  <c:v>44518</c:v>
                </c:pt>
                <c:pt idx="96">
                  <c:v>44517</c:v>
                </c:pt>
                <c:pt idx="97">
                  <c:v>44516</c:v>
                </c:pt>
                <c:pt idx="98">
                  <c:v>44515</c:v>
                </c:pt>
                <c:pt idx="99">
                  <c:v>44512</c:v>
                </c:pt>
                <c:pt idx="100">
                  <c:v>44511</c:v>
                </c:pt>
                <c:pt idx="101">
                  <c:v>44510</c:v>
                </c:pt>
                <c:pt idx="102">
                  <c:v>44509</c:v>
                </c:pt>
                <c:pt idx="103">
                  <c:v>44508</c:v>
                </c:pt>
                <c:pt idx="104">
                  <c:v>44505</c:v>
                </c:pt>
                <c:pt idx="105">
                  <c:v>44504</c:v>
                </c:pt>
                <c:pt idx="106">
                  <c:v>44503</c:v>
                </c:pt>
                <c:pt idx="107">
                  <c:v>44502</c:v>
                </c:pt>
                <c:pt idx="108">
                  <c:v>44501</c:v>
                </c:pt>
                <c:pt idx="109">
                  <c:v>44498</c:v>
                </c:pt>
                <c:pt idx="110">
                  <c:v>44497</c:v>
                </c:pt>
                <c:pt idx="111">
                  <c:v>44496</c:v>
                </c:pt>
                <c:pt idx="112">
                  <c:v>44495</c:v>
                </c:pt>
                <c:pt idx="113">
                  <c:v>44494</c:v>
                </c:pt>
                <c:pt idx="114">
                  <c:v>44491</c:v>
                </c:pt>
                <c:pt idx="115">
                  <c:v>44490</c:v>
                </c:pt>
                <c:pt idx="116">
                  <c:v>44489</c:v>
                </c:pt>
                <c:pt idx="117">
                  <c:v>44488</c:v>
                </c:pt>
                <c:pt idx="118">
                  <c:v>44487</c:v>
                </c:pt>
                <c:pt idx="119">
                  <c:v>44484</c:v>
                </c:pt>
                <c:pt idx="120">
                  <c:v>44483</c:v>
                </c:pt>
                <c:pt idx="121">
                  <c:v>44482</c:v>
                </c:pt>
                <c:pt idx="122">
                  <c:v>44481</c:v>
                </c:pt>
                <c:pt idx="123">
                  <c:v>44480</c:v>
                </c:pt>
                <c:pt idx="124">
                  <c:v>44477</c:v>
                </c:pt>
                <c:pt idx="125">
                  <c:v>44476</c:v>
                </c:pt>
                <c:pt idx="126">
                  <c:v>44475</c:v>
                </c:pt>
                <c:pt idx="127">
                  <c:v>44474</c:v>
                </c:pt>
                <c:pt idx="128">
                  <c:v>44473</c:v>
                </c:pt>
                <c:pt idx="129">
                  <c:v>44470</c:v>
                </c:pt>
                <c:pt idx="130">
                  <c:v>44469</c:v>
                </c:pt>
                <c:pt idx="131">
                  <c:v>44468</c:v>
                </c:pt>
                <c:pt idx="132">
                  <c:v>44467</c:v>
                </c:pt>
                <c:pt idx="133">
                  <c:v>44466</c:v>
                </c:pt>
                <c:pt idx="134">
                  <c:v>44463</c:v>
                </c:pt>
                <c:pt idx="135">
                  <c:v>44462</c:v>
                </c:pt>
                <c:pt idx="136">
                  <c:v>44461</c:v>
                </c:pt>
                <c:pt idx="137">
                  <c:v>44460</c:v>
                </c:pt>
                <c:pt idx="138">
                  <c:v>44459</c:v>
                </c:pt>
                <c:pt idx="139">
                  <c:v>44456</c:v>
                </c:pt>
                <c:pt idx="140">
                  <c:v>44455</c:v>
                </c:pt>
                <c:pt idx="141">
                  <c:v>44454</c:v>
                </c:pt>
                <c:pt idx="142">
                  <c:v>44453</c:v>
                </c:pt>
                <c:pt idx="143">
                  <c:v>44452</c:v>
                </c:pt>
                <c:pt idx="144">
                  <c:v>44449</c:v>
                </c:pt>
                <c:pt idx="145">
                  <c:v>44448</c:v>
                </c:pt>
                <c:pt idx="146">
                  <c:v>44447</c:v>
                </c:pt>
                <c:pt idx="147">
                  <c:v>44446</c:v>
                </c:pt>
                <c:pt idx="148">
                  <c:v>44442</c:v>
                </c:pt>
                <c:pt idx="149">
                  <c:v>44441</c:v>
                </c:pt>
                <c:pt idx="150">
                  <c:v>44440</c:v>
                </c:pt>
                <c:pt idx="151">
                  <c:v>44439</c:v>
                </c:pt>
                <c:pt idx="152">
                  <c:v>44438</c:v>
                </c:pt>
                <c:pt idx="153">
                  <c:v>44435</c:v>
                </c:pt>
                <c:pt idx="154">
                  <c:v>44434</c:v>
                </c:pt>
                <c:pt idx="155">
                  <c:v>44433</c:v>
                </c:pt>
                <c:pt idx="156">
                  <c:v>44432</c:v>
                </c:pt>
                <c:pt idx="157">
                  <c:v>44431</c:v>
                </c:pt>
                <c:pt idx="158">
                  <c:v>44428</c:v>
                </c:pt>
                <c:pt idx="159">
                  <c:v>44427</c:v>
                </c:pt>
                <c:pt idx="160">
                  <c:v>44426</c:v>
                </c:pt>
                <c:pt idx="161">
                  <c:v>44425</c:v>
                </c:pt>
                <c:pt idx="162">
                  <c:v>44424</c:v>
                </c:pt>
                <c:pt idx="163">
                  <c:v>44421</c:v>
                </c:pt>
                <c:pt idx="164">
                  <c:v>44420</c:v>
                </c:pt>
                <c:pt idx="165">
                  <c:v>44419</c:v>
                </c:pt>
                <c:pt idx="166">
                  <c:v>44418</c:v>
                </c:pt>
                <c:pt idx="167">
                  <c:v>44417</c:v>
                </c:pt>
                <c:pt idx="168">
                  <c:v>44414</c:v>
                </c:pt>
                <c:pt idx="169">
                  <c:v>44413</c:v>
                </c:pt>
                <c:pt idx="170">
                  <c:v>44412</c:v>
                </c:pt>
                <c:pt idx="171">
                  <c:v>44411</c:v>
                </c:pt>
                <c:pt idx="172">
                  <c:v>44410</c:v>
                </c:pt>
                <c:pt idx="173">
                  <c:v>44407</c:v>
                </c:pt>
                <c:pt idx="174">
                  <c:v>44406</c:v>
                </c:pt>
                <c:pt idx="175">
                  <c:v>44405</c:v>
                </c:pt>
                <c:pt idx="176">
                  <c:v>44404</c:v>
                </c:pt>
                <c:pt idx="177">
                  <c:v>44403</c:v>
                </c:pt>
                <c:pt idx="178">
                  <c:v>44400</c:v>
                </c:pt>
                <c:pt idx="179">
                  <c:v>44399</c:v>
                </c:pt>
                <c:pt idx="180">
                  <c:v>44398</c:v>
                </c:pt>
                <c:pt idx="181">
                  <c:v>44397</c:v>
                </c:pt>
                <c:pt idx="182">
                  <c:v>44396</c:v>
                </c:pt>
                <c:pt idx="183">
                  <c:v>44393</c:v>
                </c:pt>
                <c:pt idx="184">
                  <c:v>44392</c:v>
                </c:pt>
                <c:pt idx="185">
                  <c:v>44391</c:v>
                </c:pt>
                <c:pt idx="186">
                  <c:v>44390</c:v>
                </c:pt>
                <c:pt idx="187">
                  <c:v>44389</c:v>
                </c:pt>
                <c:pt idx="188">
                  <c:v>44386</c:v>
                </c:pt>
                <c:pt idx="189">
                  <c:v>44385</c:v>
                </c:pt>
                <c:pt idx="190">
                  <c:v>44384</c:v>
                </c:pt>
                <c:pt idx="191">
                  <c:v>44383</c:v>
                </c:pt>
                <c:pt idx="192">
                  <c:v>44379</c:v>
                </c:pt>
                <c:pt idx="193">
                  <c:v>44378</c:v>
                </c:pt>
                <c:pt idx="194">
                  <c:v>44377</c:v>
                </c:pt>
                <c:pt idx="195">
                  <c:v>44376</c:v>
                </c:pt>
                <c:pt idx="196">
                  <c:v>44375</c:v>
                </c:pt>
                <c:pt idx="197">
                  <c:v>44372</c:v>
                </c:pt>
                <c:pt idx="198">
                  <c:v>44371</c:v>
                </c:pt>
                <c:pt idx="199">
                  <c:v>44370</c:v>
                </c:pt>
                <c:pt idx="200">
                  <c:v>44369</c:v>
                </c:pt>
                <c:pt idx="201">
                  <c:v>44368</c:v>
                </c:pt>
                <c:pt idx="202">
                  <c:v>44365</c:v>
                </c:pt>
                <c:pt idx="203">
                  <c:v>44364</c:v>
                </c:pt>
                <c:pt idx="204">
                  <c:v>44363</c:v>
                </c:pt>
                <c:pt idx="205">
                  <c:v>44362</c:v>
                </c:pt>
                <c:pt idx="206">
                  <c:v>44361</c:v>
                </c:pt>
                <c:pt idx="207">
                  <c:v>44358</c:v>
                </c:pt>
                <c:pt idx="208">
                  <c:v>44357</c:v>
                </c:pt>
                <c:pt idx="209">
                  <c:v>44356</c:v>
                </c:pt>
                <c:pt idx="210">
                  <c:v>44355</c:v>
                </c:pt>
                <c:pt idx="211">
                  <c:v>44354</c:v>
                </c:pt>
                <c:pt idx="212">
                  <c:v>44351</c:v>
                </c:pt>
                <c:pt idx="213">
                  <c:v>44350</c:v>
                </c:pt>
                <c:pt idx="214">
                  <c:v>44349</c:v>
                </c:pt>
                <c:pt idx="215">
                  <c:v>44348</c:v>
                </c:pt>
                <c:pt idx="216">
                  <c:v>44344</c:v>
                </c:pt>
                <c:pt idx="217">
                  <c:v>44343</c:v>
                </c:pt>
                <c:pt idx="218">
                  <c:v>44342</c:v>
                </c:pt>
                <c:pt idx="219">
                  <c:v>44341</c:v>
                </c:pt>
                <c:pt idx="220">
                  <c:v>44340</c:v>
                </c:pt>
                <c:pt idx="221">
                  <c:v>44337</c:v>
                </c:pt>
                <c:pt idx="222">
                  <c:v>44336</c:v>
                </c:pt>
                <c:pt idx="223">
                  <c:v>44335</c:v>
                </c:pt>
                <c:pt idx="224">
                  <c:v>44334</c:v>
                </c:pt>
                <c:pt idx="225">
                  <c:v>44333</c:v>
                </c:pt>
                <c:pt idx="226">
                  <c:v>44330</c:v>
                </c:pt>
                <c:pt idx="227">
                  <c:v>44329</c:v>
                </c:pt>
                <c:pt idx="228">
                  <c:v>44328</c:v>
                </c:pt>
                <c:pt idx="229">
                  <c:v>44327</c:v>
                </c:pt>
                <c:pt idx="230">
                  <c:v>44326</c:v>
                </c:pt>
                <c:pt idx="231">
                  <c:v>44323</c:v>
                </c:pt>
                <c:pt idx="232">
                  <c:v>44322</c:v>
                </c:pt>
                <c:pt idx="233">
                  <c:v>44321</c:v>
                </c:pt>
                <c:pt idx="234">
                  <c:v>44320</c:v>
                </c:pt>
                <c:pt idx="235">
                  <c:v>44319</c:v>
                </c:pt>
                <c:pt idx="236">
                  <c:v>44316</c:v>
                </c:pt>
                <c:pt idx="237">
                  <c:v>44315</c:v>
                </c:pt>
                <c:pt idx="238">
                  <c:v>44314</c:v>
                </c:pt>
                <c:pt idx="239">
                  <c:v>44313</c:v>
                </c:pt>
                <c:pt idx="240">
                  <c:v>44312</c:v>
                </c:pt>
                <c:pt idx="241">
                  <c:v>44309</c:v>
                </c:pt>
                <c:pt idx="242">
                  <c:v>44308</c:v>
                </c:pt>
                <c:pt idx="243">
                  <c:v>44307</c:v>
                </c:pt>
                <c:pt idx="244">
                  <c:v>44306</c:v>
                </c:pt>
                <c:pt idx="245">
                  <c:v>44305</c:v>
                </c:pt>
                <c:pt idx="246">
                  <c:v>44302</c:v>
                </c:pt>
                <c:pt idx="247">
                  <c:v>44301</c:v>
                </c:pt>
                <c:pt idx="248">
                  <c:v>44300</c:v>
                </c:pt>
                <c:pt idx="249">
                  <c:v>44299</c:v>
                </c:pt>
                <c:pt idx="250">
                  <c:v>44298</c:v>
                </c:pt>
                <c:pt idx="251">
                  <c:v>44295</c:v>
                </c:pt>
                <c:pt idx="252">
                  <c:v>44294</c:v>
                </c:pt>
                <c:pt idx="253">
                  <c:v>44293</c:v>
                </c:pt>
                <c:pt idx="254">
                  <c:v>44292</c:v>
                </c:pt>
                <c:pt idx="255">
                  <c:v>44291</c:v>
                </c:pt>
                <c:pt idx="256">
                  <c:v>44287</c:v>
                </c:pt>
                <c:pt idx="257">
                  <c:v>44286</c:v>
                </c:pt>
                <c:pt idx="258">
                  <c:v>44285</c:v>
                </c:pt>
                <c:pt idx="259">
                  <c:v>44284</c:v>
                </c:pt>
                <c:pt idx="260">
                  <c:v>44281</c:v>
                </c:pt>
                <c:pt idx="261">
                  <c:v>44280</c:v>
                </c:pt>
                <c:pt idx="262">
                  <c:v>44279</c:v>
                </c:pt>
                <c:pt idx="263">
                  <c:v>44278</c:v>
                </c:pt>
                <c:pt idx="264">
                  <c:v>44277</c:v>
                </c:pt>
                <c:pt idx="265">
                  <c:v>44274</c:v>
                </c:pt>
                <c:pt idx="266">
                  <c:v>44273</c:v>
                </c:pt>
                <c:pt idx="267">
                  <c:v>44272</c:v>
                </c:pt>
                <c:pt idx="268">
                  <c:v>44271</c:v>
                </c:pt>
                <c:pt idx="269">
                  <c:v>44270</c:v>
                </c:pt>
                <c:pt idx="270">
                  <c:v>44267</c:v>
                </c:pt>
                <c:pt idx="271">
                  <c:v>44266</c:v>
                </c:pt>
                <c:pt idx="272">
                  <c:v>44265</c:v>
                </c:pt>
                <c:pt idx="273">
                  <c:v>44264</c:v>
                </c:pt>
                <c:pt idx="274">
                  <c:v>44263</c:v>
                </c:pt>
                <c:pt idx="275">
                  <c:v>44260</c:v>
                </c:pt>
                <c:pt idx="276">
                  <c:v>44259</c:v>
                </c:pt>
                <c:pt idx="277">
                  <c:v>44258</c:v>
                </c:pt>
                <c:pt idx="278">
                  <c:v>44257</c:v>
                </c:pt>
                <c:pt idx="279">
                  <c:v>44256</c:v>
                </c:pt>
                <c:pt idx="280">
                  <c:v>44253</c:v>
                </c:pt>
                <c:pt idx="281">
                  <c:v>44252</c:v>
                </c:pt>
                <c:pt idx="282">
                  <c:v>44251</c:v>
                </c:pt>
                <c:pt idx="283">
                  <c:v>44250</c:v>
                </c:pt>
                <c:pt idx="284">
                  <c:v>44249</c:v>
                </c:pt>
                <c:pt idx="285">
                  <c:v>44246</c:v>
                </c:pt>
                <c:pt idx="286">
                  <c:v>44245</c:v>
                </c:pt>
                <c:pt idx="287">
                  <c:v>44244</c:v>
                </c:pt>
                <c:pt idx="288">
                  <c:v>44243</c:v>
                </c:pt>
                <c:pt idx="289">
                  <c:v>44239</c:v>
                </c:pt>
                <c:pt idx="290">
                  <c:v>44238</c:v>
                </c:pt>
                <c:pt idx="291">
                  <c:v>44237</c:v>
                </c:pt>
                <c:pt idx="292">
                  <c:v>44236</c:v>
                </c:pt>
                <c:pt idx="293">
                  <c:v>44235</c:v>
                </c:pt>
                <c:pt idx="294">
                  <c:v>44232</c:v>
                </c:pt>
                <c:pt idx="295">
                  <c:v>44231</c:v>
                </c:pt>
                <c:pt idx="296">
                  <c:v>44230</c:v>
                </c:pt>
                <c:pt idx="297">
                  <c:v>44229</c:v>
                </c:pt>
                <c:pt idx="298">
                  <c:v>44228</c:v>
                </c:pt>
                <c:pt idx="299">
                  <c:v>44225</c:v>
                </c:pt>
                <c:pt idx="300">
                  <c:v>44224</c:v>
                </c:pt>
                <c:pt idx="301">
                  <c:v>44223</c:v>
                </c:pt>
                <c:pt idx="302">
                  <c:v>44222</c:v>
                </c:pt>
                <c:pt idx="303">
                  <c:v>44221</c:v>
                </c:pt>
                <c:pt idx="304">
                  <c:v>44218</c:v>
                </c:pt>
                <c:pt idx="305">
                  <c:v>44217</c:v>
                </c:pt>
                <c:pt idx="306">
                  <c:v>44216</c:v>
                </c:pt>
                <c:pt idx="307">
                  <c:v>44215</c:v>
                </c:pt>
                <c:pt idx="308">
                  <c:v>44211</c:v>
                </c:pt>
                <c:pt idx="309">
                  <c:v>44210</c:v>
                </c:pt>
                <c:pt idx="310">
                  <c:v>44209</c:v>
                </c:pt>
                <c:pt idx="311">
                  <c:v>44208</c:v>
                </c:pt>
                <c:pt idx="312">
                  <c:v>44207</c:v>
                </c:pt>
                <c:pt idx="313">
                  <c:v>44204</c:v>
                </c:pt>
                <c:pt idx="314">
                  <c:v>44203</c:v>
                </c:pt>
                <c:pt idx="315">
                  <c:v>44202</c:v>
                </c:pt>
                <c:pt idx="316">
                  <c:v>44201</c:v>
                </c:pt>
                <c:pt idx="317">
                  <c:v>44200</c:v>
                </c:pt>
                <c:pt idx="318">
                  <c:v>44196</c:v>
                </c:pt>
                <c:pt idx="319">
                  <c:v>44195</c:v>
                </c:pt>
                <c:pt idx="320">
                  <c:v>44194</c:v>
                </c:pt>
                <c:pt idx="321">
                  <c:v>44193</c:v>
                </c:pt>
                <c:pt idx="322">
                  <c:v>44189</c:v>
                </c:pt>
                <c:pt idx="323">
                  <c:v>44188</c:v>
                </c:pt>
                <c:pt idx="324">
                  <c:v>44187</c:v>
                </c:pt>
                <c:pt idx="325">
                  <c:v>44186</c:v>
                </c:pt>
                <c:pt idx="326">
                  <c:v>44183</c:v>
                </c:pt>
                <c:pt idx="327">
                  <c:v>44182</c:v>
                </c:pt>
                <c:pt idx="328">
                  <c:v>44181</c:v>
                </c:pt>
                <c:pt idx="329">
                  <c:v>44180</c:v>
                </c:pt>
                <c:pt idx="330">
                  <c:v>44179</c:v>
                </c:pt>
                <c:pt idx="331">
                  <c:v>44176</c:v>
                </c:pt>
                <c:pt idx="332">
                  <c:v>44175</c:v>
                </c:pt>
                <c:pt idx="333">
                  <c:v>44174</c:v>
                </c:pt>
                <c:pt idx="334">
                  <c:v>44173</c:v>
                </c:pt>
                <c:pt idx="335">
                  <c:v>44172</c:v>
                </c:pt>
                <c:pt idx="336">
                  <c:v>44169</c:v>
                </c:pt>
                <c:pt idx="337">
                  <c:v>44168</c:v>
                </c:pt>
                <c:pt idx="338">
                  <c:v>44167</c:v>
                </c:pt>
                <c:pt idx="339">
                  <c:v>44166</c:v>
                </c:pt>
                <c:pt idx="340">
                  <c:v>44165</c:v>
                </c:pt>
                <c:pt idx="341">
                  <c:v>44162</c:v>
                </c:pt>
                <c:pt idx="342">
                  <c:v>44160</c:v>
                </c:pt>
                <c:pt idx="343">
                  <c:v>44159</c:v>
                </c:pt>
                <c:pt idx="344">
                  <c:v>44158</c:v>
                </c:pt>
                <c:pt idx="345">
                  <c:v>44155</c:v>
                </c:pt>
                <c:pt idx="346">
                  <c:v>44154</c:v>
                </c:pt>
                <c:pt idx="347">
                  <c:v>44153</c:v>
                </c:pt>
                <c:pt idx="348">
                  <c:v>44152</c:v>
                </c:pt>
                <c:pt idx="349">
                  <c:v>44151</c:v>
                </c:pt>
                <c:pt idx="350">
                  <c:v>44148</c:v>
                </c:pt>
                <c:pt idx="351">
                  <c:v>44147</c:v>
                </c:pt>
                <c:pt idx="352">
                  <c:v>44146</c:v>
                </c:pt>
                <c:pt idx="353">
                  <c:v>44145</c:v>
                </c:pt>
                <c:pt idx="354">
                  <c:v>44144</c:v>
                </c:pt>
                <c:pt idx="355">
                  <c:v>44141</c:v>
                </c:pt>
                <c:pt idx="356">
                  <c:v>44140</c:v>
                </c:pt>
                <c:pt idx="357">
                  <c:v>44139</c:v>
                </c:pt>
                <c:pt idx="358">
                  <c:v>44138</c:v>
                </c:pt>
                <c:pt idx="359">
                  <c:v>44137</c:v>
                </c:pt>
                <c:pt idx="360">
                  <c:v>44134</c:v>
                </c:pt>
                <c:pt idx="361">
                  <c:v>44133</c:v>
                </c:pt>
                <c:pt idx="362">
                  <c:v>44132</c:v>
                </c:pt>
                <c:pt idx="363">
                  <c:v>44131</c:v>
                </c:pt>
                <c:pt idx="364">
                  <c:v>44130</c:v>
                </c:pt>
                <c:pt idx="365">
                  <c:v>44127</c:v>
                </c:pt>
                <c:pt idx="366">
                  <c:v>44126</c:v>
                </c:pt>
                <c:pt idx="367">
                  <c:v>44125</c:v>
                </c:pt>
                <c:pt idx="368">
                  <c:v>44124</c:v>
                </c:pt>
                <c:pt idx="369">
                  <c:v>44123</c:v>
                </c:pt>
                <c:pt idx="370">
                  <c:v>44120</c:v>
                </c:pt>
                <c:pt idx="371">
                  <c:v>44119</c:v>
                </c:pt>
                <c:pt idx="372">
                  <c:v>44118</c:v>
                </c:pt>
                <c:pt idx="373">
                  <c:v>44117</c:v>
                </c:pt>
                <c:pt idx="374">
                  <c:v>44116</c:v>
                </c:pt>
                <c:pt idx="375">
                  <c:v>44113</c:v>
                </c:pt>
                <c:pt idx="376">
                  <c:v>44112</c:v>
                </c:pt>
                <c:pt idx="377">
                  <c:v>44111</c:v>
                </c:pt>
                <c:pt idx="378">
                  <c:v>44110</c:v>
                </c:pt>
                <c:pt idx="379">
                  <c:v>44109</c:v>
                </c:pt>
                <c:pt idx="380">
                  <c:v>44106</c:v>
                </c:pt>
                <c:pt idx="381">
                  <c:v>44105</c:v>
                </c:pt>
                <c:pt idx="382">
                  <c:v>44104</c:v>
                </c:pt>
                <c:pt idx="383">
                  <c:v>44103</c:v>
                </c:pt>
                <c:pt idx="384">
                  <c:v>44102</c:v>
                </c:pt>
                <c:pt idx="385">
                  <c:v>44099</c:v>
                </c:pt>
                <c:pt idx="386">
                  <c:v>44098</c:v>
                </c:pt>
                <c:pt idx="387">
                  <c:v>44097</c:v>
                </c:pt>
                <c:pt idx="388">
                  <c:v>44096</c:v>
                </c:pt>
                <c:pt idx="389">
                  <c:v>44095</c:v>
                </c:pt>
                <c:pt idx="390">
                  <c:v>44092</c:v>
                </c:pt>
                <c:pt idx="391">
                  <c:v>44091</c:v>
                </c:pt>
                <c:pt idx="392">
                  <c:v>44090</c:v>
                </c:pt>
                <c:pt idx="393">
                  <c:v>44089</c:v>
                </c:pt>
                <c:pt idx="394">
                  <c:v>44088</c:v>
                </c:pt>
                <c:pt idx="395">
                  <c:v>44085</c:v>
                </c:pt>
                <c:pt idx="396">
                  <c:v>44084</c:v>
                </c:pt>
                <c:pt idx="397">
                  <c:v>44083</c:v>
                </c:pt>
                <c:pt idx="398">
                  <c:v>44082</c:v>
                </c:pt>
                <c:pt idx="399">
                  <c:v>44078</c:v>
                </c:pt>
                <c:pt idx="400">
                  <c:v>44077</c:v>
                </c:pt>
                <c:pt idx="401">
                  <c:v>44076</c:v>
                </c:pt>
                <c:pt idx="402">
                  <c:v>44075</c:v>
                </c:pt>
                <c:pt idx="403">
                  <c:v>44074</c:v>
                </c:pt>
                <c:pt idx="404">
                  <c:v>44071</c:v>
                </c:pt>
                <c:pt idx="405">
                  <c:v>44070</c:v>
                </c:pt>
                <c:pt idx="406">
                  <c:v>44069</c:v>
                </c:pt>
                <c:pt idx="407">
                  <c:v>44068</c:v>
                </c:pt>
                <c:pt idx="408">
                  <c:v>44067</c:v>
                </c:pt>
                <c:pt idx="409">
                  <c:v>44064</c:v>
                </c:pt>
                <c:pt idx="410">
                  <c:v>44063</c:v>
                </c:pt>
                <c:pt idx="411">
                  <c:v>44062</c:v>
                </c:pt>
                <c:pt idx="412">
                  <c:v>44061</c:v>
                </c:pt>
                <c:pt idx="413">
                  <c:v>44060</c:v>
                </c:pt>
                <c:pt idx="414">
                  <c:v>44057</c:v>
                </c:pt>
                <c:pt idx="415">
                  <c:v>44056</c:v>
                </c:pt>
                <c:pt idx="416">
                  <c:v>44055</c:v>
                </c:pt>
                <c:pt idx="417">
                  <c:v>44054</c:v>
                </c:pt>
                <c:pt idx="418">
                  <c:v>44053</c:v>
                </c:pt>
                <c:pt idx="419">
                  <c:v>44050</c:v>
                </c:pt>
                <c:pt idx="420">
                  <c:v>44049</c:v>
                </c:pt>
                <c:pt idx="421">
                  <c:v>44048</c:v>
                </c:pt>
                <c:pt idx="422">
                  <c:v>44047</c:v>
                </c:pt>
                <c:pt idx="423">
                  <c:v>44046</c:v>
                </c:pt>
                <c:pt idx="424">
                  <c:v>44043</c:v>
                </c:pt>
                <c:pt idx="425">
                  <c:v>44042</c:v>
                </c:pt>
                <c:pt idx="426">
                  <c:v>44041</c:v>
                </c:pt>
                <c:pt idx="427">
                  <c:v>44040</c:v>
                </c:pt>
                <c:pt idx="428">
                  <c:v>44039</c:v>
                </c:pt>
                <c:pt idx="429">
                  <c:v>44036</c:v>
                </c:pt>
                <c:pt idx="430">
                  <c:v>44035</c:v>
                </c:pt>
                <c:pt idx="431">
                  <c:v>44034</c:v>
                </c:pt>
                <c:pt idx="432">
                  <c:v>44033</c:v>
                </c:pt>
                <c:pt idx="433">
                  <c:v>44032</c:v>
                </c:pt>
                <c:pt idx="434">
                  <c:v>44029</c:v>
                </c:pt>
                <c:pt idx="435">
                  <c:v>44028</c:v>
                </c:pt>
                <c:pt idx="436">
                  <c:v>44027</c:v>
                </c:pt>
                <c:pt idx="437">
                  <c:v>44026</c:v>
                </c:pt>
                <c:pt idx="438">
                  <c:v>44025</c:v>
                </c:pt>
                <c:pt idx="439">
                  <c:v>44022</c:v>
                </c:pt>
                <c:pt idx="440">
                  <c:v>44021</c:v>
                </c:pt>
                <c:pt idx="441">
                  <c:v>44020</c:v>
                </c:pt>
                <c:pt idx="442">
                  <c:v>44019</c:v>
                </c:pt>
                <c:pt idx="443">
                  <c:v>44018</c:v>
                </c:pt>
                <c:pt idx="444">
                  <c:v>44014</c:v>
                </c:pt>
                <c:pt idx="445">
                  <c:v>44013</c:v>
                </c:pt>
                <c:pt idx="446">
                  <c:v>44012</c:v>
                </c:pt>
                <c:pt idx="447">
                  <c:v>44011</c:v>
                </c:pt>
                <c:pt idx="448">
                  <c:v>44008</c:v>
                </c:pt>
                <c:pt idx="449">
                  <c:v>44007</c:v>
                </c:pt>
                <c:pt idx="450">
                  <c:v>44006</c:v>
                </c:pt>
                <c:pt idx="451">
                  <c:v>44005</c:v>
                </c:pt>
                <c:pt idx="452">
                  <c:v>44004</c:v>
                </c:pt>
                <c:pt idx="453">
                  <c:v>44001</c:v>
                </c:pt>
                <c:pt idx="454">
                  <c:v>44000</c:v>
                </c:pt>
                <c:pt idx="455">
                  <c:v>43999</c:v>
                </c:pt>
                <c:pt idx="456">
                  <c:v>43998</c:v>
                </c:pt>
                <c:pt idx="457">
                  <c:v>43997</c:v>
                </c:pt>
                <c:pt idx="458">
                  <c:v>43994</c:v>
                </c:pt>
                <c:pt idx="459">
                  <c:v>43993</c:v>
                </c:pt>
                <c:pt idx="460">
                  <c:v>43992</c:v>
                </c:pt>
                <c:pt idx="461">
                  <c:v>43991</c:v>
                </c:pt>
                <c:pt idx="462">
                  <c:v>43990</c:v>
                </c:pt>
                <c:pt idx="463">
                  <c:v>43987</c:v>
                </c:pt>
                <c:pt idx="464">
                  <c:v>43986</c:v>
                </c:pt>
                <c:pt idx="465">
                  <c:v>43985</c:v>
                </c:pt>
                <c:pt idx="466">
                  <c:v>43984</c:v>
                </c:pt>
                <c:pt idx="467">
                  <c:v>43983</c:v>
                </c:pt>
                <c:pt idx="468">
                  <c:v>43980</c:v>
                </c:pt>
                <c:pt idx="469">
                  <c:v>43979</c:v>
                </c:pt>
                <c:pt idx="470">
                  <c:v>43978</c:v>
                </c:pt>
                <c:pt idx="471">
                  <c:v>43977</c:v>
                </c:pt>
                <c:pt idx="472">
                  <c:v>43973</c:v>
                </c:pt>
                <c:pt idx="473">
                  <c:v>43972</c:v>
                </c:pt>
                <c:pt idx="474">
                  <c:v>43971</c:v>
                </c:pt>
                <c:pt idx="475">
                  <c:v>43970</c:v>
                </c:pt>
                <c:pt idx="476">
                  <c:v>43969</c:v>
                </c:pt>
                <c:pt idx="477">
                  <c:v>43966</c:v>
                </c:pt>
                <c:pt idx="478">
                  <c:v>43965</c:v>
                </c:pt>
                <c:pt idx="479">
                  <c:v>43964</c:v>
                </c:pt>
                <c:pt idx="480">
                  <c:v>43963</c:v>
                </c:pt>
                <c:pt idx="481">
                  <c:v>43962</c:v>
                </c:pt>
                <c:pt idx="482">
                  <c:v>43959</c:v>
                </c:pt>
                <c:pt idx="483">
                  <c:v>43958</c:v>
                </c:pt>
                <c:pt idx="484">
                  <c:v>43957</c:v>
                </c:pt>
                <c:pt idx="485">
                  <c:v>43956</c:v>
                </c:pt>
                <c:pt idx="486">
                  <c:v>43955</c:v>
                </c:pt>
                <c:pt idx="487">
                  <c:v>43952</c:v>
                </c:pt>
                <c:pt idx="488">
                  <c:v>43951</c:v>
                </c:pt>
                <c:pt idx="489">
                  <c:v>43950</c:v>
                </c:pt>
                <c:pt idx="490">
                  <c:v>43949</c:v>
                </c:pt>
                <c:pt idx="491">
                  <c:v>43948</c:v>
                </c:pt>
                <c:pt idx="492">
                  <c:v>43945</c:v>
                </c:pt>
                <c:pt idx="493">
                  <c:v>43944</c:v>
                </c:pt>
                <c:pt idx="494">
                  <c:v>43943</c:v>
                </c:pt>
                <c:pt idx="495">
                  <c:v>43942</c:v>
                </c:pt>
                <c:pt idx="496">
                  <c:v>43941</c:v>
                </c:pt>
                <c:pt idx="497">
                  <c:v>43938</c:v>
                </c:pt>
                <c:pt idx="498">
                  <c:v>43937</c:v>
                </c:pt>
                <c:pt idx="499">
                  <c:v>43936</c:v>
                </c:pt>
                <c:pt idx="500">
                  <c:v>43935</c:v>
                </c:pt>
                <c:pt idx="501">
                  <c:v>43934</c:v>
                </c:pt>
                <c:pt idx="502">
                  <c:v>43930</c:v>
                </c:pt>
                <c:pt idx="503">
                  <c:v>43929</c:v>
                </c:pt>
                <c:pt idx="504">
                  <c:v>43928</c:v>
                </c:pt>
                <c:pt idx="505">
                  <c:v>43927</c:v>
                </c:pt>
                <c:pt idx="506">
                  <c:v>43924</c:v>
                </c:pt>
                <c:pt idx="507">
                  <c:v>43923</c:v>
                </c:pt>
                <c:pt idx="508">
                  <c:v>43922</c:v>
                </c:pt>
                <c:pt idx="509">
                  <c:v>43921</c:v>
                </c:pt>
                <c:pt idx="510">
                  <c:v>43920</c:v>
                </c:pt>
                <c:pt idx="511">
                  <c:v>43917</c:v>
                </c:pt>
                <c:pt idx="512">
                  <c:v>43916</c:v>
                </c:pt>
                <c:pt idx="513">
                  <c:v>43915</c:v>
                </c:pt>
                <c:pt idx="514">
                  <c:v>43914</c:v>
                </c:pt>
                <c:pt idx="515">
                  <c:v>43913</c:v>
                </c:pt>
                <c:pt idx="516">
                  <c:v>43910</c:v>
                </c:pt>
                <c:pt idx="517">
                  <c:v>43909</c:v>
                </c:pt>
                <c:pt idx="518">
                  <c:v>43908</c:v>
                </c:pt>
                <c:pt idx="519">
                  <c:v>43907</c:v>
                </c:pt>
                <c:pt idx="520">
                  <c:v>43906</c:v>
                </c:pt>
                <c:pt idx="521">
                  <c:v>43903</c:v>
                </c:pt>
                <c:pt idx="522">
                  <c:v>43902</c:v>
                </c:pt>
                <c:pt idx="523">
                  <c:v>43901</c:v>
                </c:pt>
                <c:pt idx="524">
                  <c:v>43900</c:v>
                </c:pt>
                <c:pt idx="525">
                  <c:v>43899</c:v>
                </c:pt>
                <c:pt idx="526">
                  <c:v>43896</c:v>
                </c:pt>
                <c:pt idx="527">
                  <c:v>43895</c:v>
                </c:pt>
                <c:pt idx="528">
                  <c:v>43894</c:v>
                </c:pt>
                <c:pt idx="529">
                  <c:v>43893</c:v>
                </c:pt>
                <c:pt idx="530">
                  <c:v>43892</c:v>
                </c:pt>
                <c:pt idx="531">
                  <c:v>43889</c:v>
                </c:pt>
                <c:pt idx="532">
                  <c:v>43888</c:v>
                </c:pt>
                <c:pt idx="533">
                  <c:v>43887</c:v>
                </c:pt>
                <c:pt idx="534">
                  <c:v>43886</c:v>
                </c:pt>
                <c:pt idx="535">
                  <c:v>43885</c:v>
                </c:pt>
                <c:pt idx="536">
                  <c:v>43882</c:v>
                </c:pt>
                <c:pt idx="537">
                  <c:v>43881</c:v>
                </c:pt>
                <c:pt idx="538">
                  <c:v>43880</c:v>
                </c:pt>
                <c:pt idx="539">
                  <c:v>43879</c:v>
                </c:pt>
                <c:pt idx="540">
                  <c:v>43875</c:v>
                </c:pt>
                <c:pt idx="541">
                  <c:v>43874</c:v>
                </c:pt>
                <c:pt idx="542">
                  <c:v>43873</c:v>
                </c:pt>
                <c:pt idx="543">
                  <c:v>43872</c:v>
                </c:pt>
                <c:pt idx="544">
                  <c:v>43871</c:v>
                </c:pt>
                <c:pt idx="545">
                  <c:v>43868</c:v>
                </c:pt>
                <c:pt idx="546">
                  <c:v>43867</c:v>
                </c:pt>
                <c:pt idx="547">
                  <c:v>43866</c:v>
                </c:pt>
                <c:pt idx="548">
                  <c:v>43865</c:v>
                </c:pt>
                <c:pt idx="549">
                  <c:v>43864</c:v>
                </c:pt>
                <c:pt idx="550">
                  <c:v>43861</c:v>
                </c:pt>
                <c:pt idx="551">
                  <c:v>43860</c:v>
                </c:pt>
                <c:pt idx="552">
                  <c:v>43859</c:v>
                </c:pt>
                <c:pt idx="553">
                  <c:v>43858</c:v>
                </c:pt>
                <c:pt idx="554">
                  <c:v>43857</c:v>
                </c:pt>
                <c:pt idx="555">
                  <c:v>43854</c:v>
                </c:pt>
                <c:pt idx="556">
                  <c:v>43853</c:v>
                </c:pt>
                <c:pt idx="557">
                  <c:v>43852</c:v>
                </c:pt>
                <c:pt idx="558">
                  <c:v>43851</c:v>
                </c:pt>
                <c:pt idx="559">
                  <c:v>43847</c:v>
                </c:pt>
                <c:pt idx="560">
                  <c:v>43846</c:v>
                </c:pt>
                <c:pt idx="561">
                  <c:v>43845</c:v>
                </c:pt>
                <c:pt idx="562">
                  <c:v>43844</c:v>
                </c:pt>
                <c:pt idx="563">
                  <c:v>43843</c:v>
                </c:pt>
                <c:pt idx="564">
                  <c:v>43840</c:v>
                </c:pt>
                <c:pt idx="565">
                  <c:v>43839</c:v>
                </c:pt>
                <c:pt idx="566">
                  <c:v>43838</c:v>
                </c:pt>
                <c:pt idx="567">
                  <c:v>43837</c:v>
                </c:pt>
                <c:pt idx="568">
                  <c:v>43836</c:v>
                </c:pt>
                <c:pt idx="569">
                  <c:v>43833</c:v>
                </c:pt>
                <c:pt idx="570">
                  <c:v>43832</c:v>
                </c:pt>
                <c:pt idx="571">
                  <c:v>43830</c:v>
                </c:pt>
                <c:pt idx="572">
                  <c:v>43829</c:v>
                </c:pt>
                <c:pt idx="573">
                  <c:v>43826</c:v>
                </c:pt>
                <c:pt idx="574">
                  <c:v>43825</c:v>
                </c:pt>
                <c:pt idx="575">
                  <c:v>43823</c:v>
                </c:pt>
                <c:pt idx="576">
                  <c:v>43822</c:v>
                </c:pt>
                <c:pt idx="577">
                  <c:v>43819</c:v>
                </c:pt>
                <c:pt idx="578">
                  <c:v>43818</c:v>
                </c:pt>
                <c:pt idx="579">
                  <c:v>43817</c:v>
                </c:pt>
                <c:pt idx="580">
                  <c:v>43816</c:v>
                </c:pt>
                <c:pt idx="581">
                  <c:v>43815</c:v>
                </c:pt>
                <c:pt idx="582">
                  <c:v>43812</c:v>
                </c:pt>
                <c:pt idx="583">
                  <c:v>43811</c:v>
                </c:pt>
                <c:pt idx="584">
                  <c:v>43810</c:v>
                </c:pt>
                <c:pt idx="585">
                  <c:v>43809</c:v>
                </c:pt>
                <c:pt idx="586">
                  <c:v>43808</c:v>
                </c:pt>
                <c:pt idx="587">
                  <c:v>43805</c:v>
                </c:pt>
                <c:pt idx="588">
                  <c:v>43804</c:v>
                </c:pt>
                <c:pt idx="589">
                  <c:v>43803</c:v>
                </c:pt>
                <c:pt idx="590">
                  <c:v>43802</c:v>
                </c:pt>
                <c:pt idx="591">
                  <c:v>43801</c:v>
                </c:pt>
                <c:pt idx="592">
                  <c:v>43798</c:v>
                </c:pt>
                <c:pt idx="593">
                  <c:v>43796</c:v>
                </c:pt>
                <c:pt idx="594">
                  <c:v>43795</c:v>
                </c:pt>
                <c:pt idx="595">
                  <c:v>43794</c:v>
                </c:pt>
                <c:pt idx="596">
                  <c:v>43791</c:v>
                </c:pt>
                <c:pt idx="597">
                  <c:v>43790</c:v>
                </c:pt>
                <c:pt idx="598">
                  <c:v>43789</c:v>
                </c:pt>
                <c:pt idx="599">
                  <c:v>43788</c:v>
                </c:pt>
                <c:pt idx="600">
                  <c:v>43787</c:v>
                </c:pt>
                <c:pt idx="601">
                  <c:v>43784</c:v>
                </c:pt>
                <c:pt idx="602">
                  <c:v>43783</c:v>
                </c:pt>
                <c:pt idx="603">
                  <c:v>43782</c:v>
                </c:pt>
                <c:pt idx="604">
                  <c:v>43781</c:v>
                </c:pt>
                <c:pt idx="605">
                  <c:v>43780</c:v>
                </c:pt>
                <c:pt idx="606">
                  <c:v>43777</c:v>
                </c:pt>
                <c:pt idx="607">
                  <c:v>43776</c:v>
                </c:pt>
                <c:pt idx="608">
                  <c:v>43775</c:v>
                </c:pt>
                <c:pt idx="609">
                  <c:v>43774</c:v>
                </c:pt>
                <c:pt idx="610">
                  <c:v>43773</c:v>
                </c:pt>
                <c:pt idx="611">
                  <c:v>43770</c:v>
                </c:pt>
                <c:pt idx="612">
                  <c:v>43769</c:v>
                </c:pt>
                <c:pt idx="613">
                  <c:v>43768</c:v>
                </c:pt>
                <c:pt idx="614">
                  <c:v>43767</c:v>
                </c:pt>
                <c:pt idx="615">
                  <c:v>43766</c:v>
                </c:pt>
                <c:pt idx="616">
                  <c:v>43763</c:v>
                </c:pt>
                <c:pt idx="617">
                  <c:v>43762</c:v>
                </c:pt>
                <c:pt idx="618">
                  <c:v>43761</c:v>
                </c:pt>
                <c:pt idx="619">
                  <c:v>43760</c:v>
                </c:pt>
                <c:pt idx="620">
                  <c:v>43759</c:v>
                </c:pt>
                <c:pt idx="621">
                  <c:v>43756</c:v>
                </c:pt>
                <c:pt idx="622">
                  <c:v>43755</c:v>
                </c:pt>
                <c:pt idx="623">
                  <c:v>43754</c:v>
                </c:pt>
                <c:pt idx="624">
                  <c:v>43753</c:v>
                </c:pt>
                <c:pt idx="625">
                  <c:v>43752</c:v>
                </c:pt>
                <c:pt idx="626">
                  <c:v>43749</c:v>
                </c:pt>
                <c:pt idx="627">
                  <c:v>43748</c:v>
                </c:pt>
                <c:pt idx="628">
                  <c:v>43747</c:v>
                </c:pt>
                <c:pt idx="629">
                  <c:v>43746</c:v>
                </c:pt>
                <c:pt idx="630">
                  <c:v>43745</c:v>
                </c:pt>
                <c:pt idx="631">
                  <c:v>43742</c:v>
                </c:pt>
                <c:pt idx="632">
                  <c:v>43741</c:v>
                </c:pt>
                <c:pt idx="633">
                  <c:v>43740</c:v>
                </c:pt>
                <c:pt idx="634">
                  <c:v>43739</c:v>
                </c:pt>
                <c:pt idx="635">
                  <c:v>43738</c:v>
                </c:pt>
                <c:pt idx="636">
                  <c:v>43735</c:v>
                </c:pt>
                <c:pt idx="637">
                  <c:v>43734</c:v>
                </c:pt>
                <c:pt idx="638">
                  <c:v>43733</c:v>
                </c:pt>
                <c:pt idx="639">
                  <c:v>43732</c:v>
                </c:pt>
                <c:pt idx="640">
                  <c:v>43731</c:v>
                </c:pt>
                <c:pt idx="641">
                  <c:v>43728</c:v>
                </c:pt>
                <c:pt idx="642">
                  <c:v>43727</c:v>
                </c:pt>
                <c:pt idx="643">
                  <c:v>43726</c:v>
                </c:pt>
                <c:pt idx="644">
                  <c:v>43725</c:v>
                </c:pt>
                <c:pt idx="645">
                  <c:v>43724</c:v>
                </c:pt>
                <c:pt idx="646">
                  <c:v>43721</c:v>
                </c:pt>
                <c:pt idx="647">
                  <c:v>43720</c:v>
                </c:pt>
                <c:pt idx="648">
                  <c:v>43719</c:v>
                </c:pt>
                <c:pt idx="649">
                  <c:v>43718</c:v>
                </c:pt>
                <c:pt idx="650">
                  <c:v>43717</c:v>
                </c:pt>
                <c:pt idx="651">
                  <c:v>43714</c:v>
                </c:pt>
                <c:pt idx="652">
                  <c:v>43713</c:v>
                </c:pt>
                <c:pt idx="653">
                  <c:v>43712</c:v>
                </c:pt>
                <c:pt idx="654">
                  <c:v>43711</c:v>
                </c:pt>
                <c:pt idx="655">
                  <c:v>43707</c:v>
                </c:pt>
                <c:pt idx="656">
                  <c:v>43706</c:v>
                </c:pt>
                <c:pt idx="657">
                  <c:v>43705</c:v>
                </c:pt>
                <c:pt idx="658">
                  <c:v>43704</c:v>
                </c:pt>
                <c:pt idx="659">
                  <c:v>43703</c:v>
                </c:pt>
                <c:pt idx="660">
                  <c:v>43700</c:v>
                </c:pt>
                <c:pt idx="661">
                  <c:v>43699</c:v>
                </c:pt>
                <c:pt idx="662">
                  <c:v>43698</c:v>
                </c:pt>
                <c:pt idx="663">
                  <c:v>43697</c:v>
                </c:pt>
                <c:pt idx="664">
                  <c:v>43696</c:v>
                </c:pt>
                <c:pt idx="665">
                  <c:v>43693</c:v>
                </c:pt>
                <c:pt idx="666">
                  <c:v>43692</c:v>
                </c:pt>
                <c:pt idx="667">
                  <c:v>43691</c:v>
                </c:pt>
                <c:pt idx="668">
                  <c:v>43690</c:v>
                </c:pt>
                <c:pt idx="669">
                  <c:v>43689</c:v>
                </c:pt>
                <c:pt idx="670">
                  <c:v>43686</c:v>
                </c:pt>
                <c:pt idx="671">
                  <c:v>43685</c:v>
                </c:pt>
                <c:pt idx="672">
                  <c:v>43684</c:v>
                </c:pt>
                <c:pt idx="673">
                  <c:v>43683</c:v>
                </c:pt>
                <c:pt idx="674">
                  <c:v>43682</c:v>
                </c:pt>
                <c:pt idx="675">
                  <c:v>43679</c:v>
                </c:pt>
                <c:pt idx="676">
                  <c:v>43678</c:v>
                </c:pt>
                <c:pt idx="677">
                  <c:v>43677</c:v>
                </c:pt>
                <c:pt idx="678">
                  <c:v>43676</c:v>
                </c:pt>
                <c:pt idx="679">
                  <c:v>43675</c:v>
                </c:pt>
                <c:pt idx="680">
                  <c:v>43672</c:v>
                </c:pt>
                <c:pt idx="681">
                  <c:v>43671</c:v>
                </c:pt>
                <c:pt idx="682">
                  <c:v>43670</c:v>
                </c:pt>
                <c:pt idx="683">
                  <c:v>43669</c:v>
                </c:pt>
                <c:pt idx="684">
                  <c:v>43668</c:v>
                </c:pt>
                <c:pt idx="685">
                  <c:v>43665</c:v>
                </c:pt>
                <c:pt idx="686">
                  <c:v>43664</c:v>
                </c:pt>
                <c:pt idx="687">
                  <c:v>43663</c:v>
                </c:pt>
                <c:pt idx="688">
                  <c:v>43662</c:v>
                </c:pt>
                <c:pt idx="689">
                  <c:v>43661</c:v>
                </c:pt>
                <c:pt idx="690">
                  <c:v>43658</c:v>
                </c:pt>
                <c:pt idx="691">
                  <c:v>43657</c:v>
                </c:pt>
                <c:pt idx="692">
                  <c:v>43656</c:v>
                </c:pt>
                <c:pt idx="693">
                  <c:v>43655</c:v>
                </c:pt>
                <c:pt idx="694">
                  <c:v>43654</c:v>
                </c:pt>
                <c:pt idx="695">
                  <c:v>43651</c:v>
                </c:pt>
                <c:pt idx="696">
                  <c:v>43649</c:v>
                </c:pt>
                <c:pt idx="697">
                  <c:v>43648</c:v>
                </c:pt>
                <c:pt idx="698">
                  <c:v>43647</c:v>
                </c:pt>
                <c:pt idx="699">
                  <c:v>43644</c:v>
                </c:pt>
                <c:pt idx="700">
                  <c:v>43643</c:v>
                </c:pt>
                <c:pt idx="701">
                  <c:v>43642</c:v>
                </c:pt>
                <c:pt idx="702">
                  <c:v>43641</c:v>
                </c:pt>
                <c:pt idx="703">
                  <c:v>43640</c:v>
                </c:pt>
                <c:pt idx="704">
                  <c:v>43637</c:v>
                </c:pt>
                <c:pt idx="705">
                  <c:v>43636</c:v>
                </c:pt>
                <c:pt idx="706">
                  <c:v>43635</c:v>
                </c:pt>
                <c:pt idx="707">
                  <c:v>43634</c:v>
                </c:pt>
                <c:pt idx="708">
                  <c:v>43633</c:v>
                </c:pt>
                <c:pt idx="709">
                  <c:v>43630</c:v>
                </c:pt>
                <c:pt idx="710">
                  <c:v>43629</c:v>
                </c:pt>
                <c:pt idx="711">
                  <c:v>43628</c:v>
                </c:pt>
                <c:pt idx="712">
                  <c:v>43627</c:v>
                </c:pt>
                <c:pt idx="713">
                  <c:v>43626</c:v>
                </c:pt>
                <c:pt idx="714">
                  <c:v>43623</c:v>
                </c:pt>
                <c:pt idx="715">
                  <c:v>43622</c:v>
                </c:pt>
                <c:pt idx="716">
                  <c:v>43621</c:v>
                </c:pt>
                <c:pt idx="717">
                  <c:v>43620</c:v>
                </c:pt>
                <c:pt idx="718">
                  <c:v>43619</c:v>
                </c:pt>
                <c:pt idx="719">
                  <c:v>43616</c:v>
                </c:pt>
                <c:pt idx="720">
                  <c:v>43615</c:v>
                </c:pt>
                <c:pt idx="721">
                  <c:v>43614</c:v>
                </c:pt>
                <c:pt idx="722">
                  <c:v>43613</c:v>
                </c:pt>
                <c:pt idx="723">
                  <c:v>43609</c:v>
                </c:pt>
                <c:pt idx="724">
                  <c:v>43608</c:v>
                </c:pt>
                <c:pt idx="725">
                  <c:v>43607</c:v>
                </c:pt>
                <c:pt idx="726">
                  <c:v>43606</c:v>
                </c:pt>
                <c:pt idx="727">
                  <c:v>43605</c:v>
                </c:pt>
                <c:pt idx="728">
                  <c:v>43602</c:v>
                </c:pt>
                <c:pt idx="729">
                  <c:v>43601</c:v>
                </c:pt>
                <c:pt idx="730">
                  <c:v>43600</c:v>
                </c:pt>
                <c:pt idx="731">
                  <c:v>43599</c:v>
                </c:pt>
                <c:pt idx="732">
                  <c:v>43598</c:v>
                </c:pt>
                <c:pt idx="733">
                  <c:v>43595</c:v>
                </c:pt>
                <c:pt idx="734">
                  <c:v>43594</c:v>
                </c:pt>
                <c:pt idx="735">
                  <c:v>43593</c:v>
                </c:pt>
                <c:pt idx="736">
                  <c:v>43592</c:v>
                </c:pt>
                <c:pt idx="737">
                  <c:v>43591</c:v>
                </c:pt>
                <c:pt idx="738">
                  <c:v>43588</c:v>
                </c:pt>
                <c:pt idx="739">
                  <c:v>43587</c:v>
                </c:pt>
                <c:pt idx="740">
                  <c:v>43586</c:v>
                </c:pt>
                <c:pt idx="741">
                  <c:v>43585</c:v>
                </c:pt>
                <c:pt idx="742">
                  <c:v>43584</c:v>
                </c:pt>
                <c:pt idx="743">
                  <c:v>43581</c:v>
                </c:pt>
                <c:pt idx="744">
                  <c:v>43580</c:v>
                </c:pt>
                <c:pt idx="745">
                  <c:v>43579</c:v>
                </c:pt>
                <c:pt idx="746">
                  <c:v>43578</c:v>
                </c:pt>
                <c:pt idx="747">
                  <c:v>43577</c:v>
                </c:pt>
                <c:pt idx="748">
                  <c:v>43573</c:v>
                </c:pt>
                <c:pt idx="749">
                  <c:v>43572</c:v>
                </c:pt>
                <c:pt idx="750">
                  <c:v>43571</c:v>
                </c:pt>
                <c:pt idx="751">
                  <c:v>43570</c:v>
                </c:pt>
                <c:pt idx="752">
                  <c:v>43567</c:v>
                </c:pt>
                <c:pt idx="753">
                  <c:v>43566</c:v>
                </c:pt>
                <c:pt idx="754">
                  <c:v>43565</c:v>
                </c:pt>
                <c:pt idx="755">
                  <c:v>43564</c:v>
                </c:pt>
                <c:pt idx="756">
                  <c:v>43563</c:v>
                </c:pt>
                <c:pt idx="757">
                  <c:v>43560</c:v>
                </c:pt>
                <c:pt idx="758">
                  <c:v>43559</c:v>
                </c:pt>
                <c:pt idx="759">
                  <c:v>43558</c:v>
                </c:pt>
                <c:pt idx="760">
                  <c:v>43557</c:v>
                </c:pt>
                <c:pt idx="761">
                  <c:v>43556</c:v>
                </c:pt>
                <c:pt idx="762">
                  <c:v>43553</c:v>
                </c:pt>
                <c:pt idx="763">
                  <c:v>43552</c:v>
                </c:pt>
                <c:pt idx="764">
                  <c:v>43551</c:v>
                </c:pt>
                <c:pt idx="765">
                  <c:v>43550</c:v>
                </c:pt>
                <c:pt idx="766">
                  <c:v>43549</c:v>
                </c:pt>
                <c:pt idx="767">
                  <c:v>43546</c:v>
                </c:pt>
                <c:pt idx="768">
                  <c:v>43545</c:v>
                </c:pt>
                <c:pt idx="769">
                  <c:v>43544</c:v>
                </c:pt>
                <c:pt idx="770">
                  <c:v>43543</c:v>
                </c:pt>
                <c:pt idx="771">
                  <c:v>43542</c:v>
                </c:pt>
                <c:pt idx="772">
                  <c:v>43539</c:v>
                </c:pt>
                <c:pt idx="773">
                  <c:v>43538</c:v>
                </c:pt>
                <c:pt idx="774">
                  <c:v>43537</c:v>
                </c:pt>
                <c:pt idx="775">
                  <c:v>43536</c:v>
                </c:pt>
                <c:pt idx="776">
                  <c:v>43535</c:v>
                </c:pt>
                <c:pt idx="777">
                  <c:v>43532</c:v>
                </c:pt>
                <c:pt idx="778">
                  <c:v>43531</c:v>
                </c:pt>
                <c:pt idx="779">
                  <c:v>43530</c:v>
                </c:pt>
                <c:pt idx="780">
                  <c:v>43529</c:v>
                </c:pt>
                <c:pt idx="781">
                  <c:v>43528</c:v>
                </c:pt>
                <c:pt idx="782">
                  <c:v>43525</c:v>
                </c:pt>
                <c:pt idx="783">
                  <c:v>43524</c:v>
                </c:pt>
                <c:pt idx="784">
                  <c:v>43523</c:v>
                </c:pt>
                <c:pt idx="785">
                  <c:v>43522</c:v>
                </c:pt>
                <c:pt idx="786">
                  <c:v>43521</c:v>
                </c:pt>
                <c:pt idx="787">
                  <c:v>43518</c:v>
                </c:pt>
                <c:pt idx="788">
                  <c:v>43517</c:v>
                </c:pt>
                <c:pt idx="789">
                  <c:v>43516</c:v>
                </c:pt>
                <c:pt idx="790">
                  <c:v>43515</c:v>
                </c:pt>
                <c:pt idx="791">
                  <c:v>43511</c:v>
                </c:pt>
                <c:pt idx="792">
                  <c:v>43510</c:v>
                </c:pt>
                <c:pt idx="793">
                  <c:v>43509</c:v>
                </c:pt>
                <c:pt idx="794">
                  <c:v>43508</c:v>
                </c:pt>
                <c:pt idx="795">
                  <c:v>43507</c:v>
                </c:pt>
                <c:pt idx="796">
                  <c:v>43504</c:v>
                </c:pt>
                <c:pt idx="797">
                  <c:v>43503</c:v>
                </c:pt>
                <c:pt idx="798">
                  <c:v>43502</c:v>
                </c:pt>
                <c:pt idx="799">
                  <c:v>43501</c:v>
                </c:pt>
                <c:pt idx="800">
                  <c:v>43500</c:v>
                </c:pt>
                <c:pt idx="801">
                  <c:v>43497</c:v>
                </c:pt>
                <c:pt idx="802">
                  <c:v>43496</c:v>
                </c:pt>
                <c:pt idx="803">
                  <c:v>43495</c:v>
                </c:pt>
                <c:pt idx="804">
                  <c:v>43494</c:v>
                </c:pt>
                <c:pt idx="805">
                  <c:v>43493</c:v>
                </c:pt>
                <c:pt idx="806">
                  <c:v>43490</c:v>
                </c:pt>
                <c:pt idx="807">
                  <c:v>43489</c:v>
                </c:pt>
                <c:pt idx="808">
                  <c:v>43488</c:v>
                </c:pt>
                <c:pt idx="809">
                  <c:v>43487</c:v>
                </c:pt>
                <c:pt idx="810">
                  <c:v>43483</c:v>
                </c:pt>
                <c:pt idx="811">
                  <c:v>43482</c:v>
                </c:pt>
                <c:pt idx="812">
                  <c:v>43481</c:v>
                </c:pt>
                <c:pt idx="813">
                  <c:v>43480</c:v>
                </c:pt>
                <c:pt idx="814">
                  <c:v>43479</c:v>
                </c:pt>
                <c:pt idx="815">
                  <c:v>43476</c:v>
                </c:pt>
                <c:pt idx="816">
                  <c:v>43475</c:v>
                </c:pt>
                <c:pt idx="817">
                  <c:v>43474</c:v>
                </c:pt>
                <c:pt idx="818">
                  <c:v>43473</c:v>
                </c:pt>
                <c:pt idx="819">
                  <c:v>43472</c:v>
                </c:pt>
                <c:pt idx="820">
                  <c:v>43469</c:v>
                </c:pt>
                <c:pt idx="821">
                  <c:v>43468</c:v>
                </c:pt>
                <c:pt idx="822">
                  <c:v>43467</c:v>
                </c:pt>
                <c:pt idx="823">
                  <c:v>43465</c:v>
                </c:pt>
                <c:pt idx="824">
                  <c:v>43462</c:v>
                </c:pt>
                <c:pt idx="825">
                  <c:v>43461</c:v>
                </c:pt>
                <c:pt idx="826">
                  <c:v>43460</c:v>
                </c:pt>
                <c:pt idx="827">
                  <c:v>43458</c:v>
                </c:pt>
                <c:pt idx="828">
                  <c:v>43455</c:v>
                </c:pt>
                <c:pt idx="829">
                  <c:v>43454</c:v>
                </c:pt>
                <c:pt idx="830">
                  <c:v>43453</c:v>
                </c:pt>
                <c:pt idx="831">
                  <c:v>43452</c:v>
                </c:pt>
                <c:pt idx="832">
                  <c:v>43451</c:v>
                </c:pt>
                <c:pt idx="833">
                  <c:v>43448</c:v>
                </c:pt>
                <c:pt idx="834">
                  <c:v>43447</c:v>
                </c:pt>
                <c:pt idx="835">
                  <c:v>43446</c:v>
                </c:pt>
                <c:pt idx="836">
                  <c:v>43445</c:v>
                </c:pt>
                <c:pt idx="837">
                  <c:v>43444</c:v>
                </c:pt>
                <c:pt idx="838">
                  <c:v>43441</c:v>
                </c:pt>
                <c:pt idx="839">
                  <c:v>43440</c:v>
                </c:pt>
                <c:pt idx="840">
                  <c:v>43438</c:v>
                </c:pt>
                <c:pt idx="841">
                  <c:v>43437</c:v>
                </c:pt>
                <c:pt idx="842">
                  <c:v>43434</c:v>
                </c:pt>
                <c:pt idx="843">
                  <c:v>43433</c:v>
                </c:pt>
                <c:pt idx="844">
                  <c:v>43432</c:v>
                </c:pt>
                <c:pt idx="845">
                  <c:v>43431</c:v>
                </c:pt>
                <c:pt idx="846">
                  <c:v>43430</c:v>
                </c:pt>
                <c:pt idx="847">
                  <c:v>43427</c:v>
                </c:pt>
                <c:pt idx="848">
                  <c:v>43425</c:v>
                </c:pt>
                <c:pt idx="849">
                  <c:v>43424</c:v>
                </c:pt>
                <c:pt idx="850">
                  <c:v>43423</c:v>
                </c:pt>
                <c:pt idx="851">
                  <c:v>43420</c:v>
                </c:pt>
                <c:pt idx="852">
                  <c:v>43419</c:v>
                </c:pt>
                <c:pt idx="853">
                  <c:v>43418</c:v>
                </c:pt>
                <c:pt idx="854">
                  <c:v>43417</c:v>
                </c:pt>
                <c:pt idx="855">
                  <c:v>43416</c:v>
                </c:pt>
                <c:pt idx="856">
                  <c:v>43413</c:v>
                </c:pt>
                <c:pt idx="857">
                  <c:v>43412</c:v>
                </c:pt>
                <c:pt idx="858">
                  <c:v>43411</c:v>
                </c:pt>
                <c:pt idx="859">
                  <c:v>43410</c:v>
                </c:pt>
                <c:pt idx="860">
                  <c:v>43409</c:v>
                </c:pt>
                <c:pt idx="861">
                  <c:v>43406</c:v>
                </c:pt>
                <c:pt idx="862">
                  <c:v>43405</c:v>
                </c:pt>
                <c:pt idx="863">
                  <c:v>43404</c:v>
                </c:pt>
                <c:pt idx="864">
                  <c:v>43403</c:v>
                </c:pt>
                <c:pt idx="865">
                  <c:v>43402</c:v>
                </c:pt>
                <c:pt idx="866">
                  <c:v>43399</c:v>
                </c:pt>
                <c:pt idx="867">
                  <c:v>43398</c:v>
                </c:pt>
                <c:pt idx="868">
                  <c:v>43397</c:v>
                </c:pt>
                <c:pt idx="869">
                  <c:v>43396</c:v>
                </c:pt>
                <c:pt idx="870">
                  <c:v>43395</c:v>
                </c:pt>
                <c:pt idx="871">
                  <c:v>43392</c:v>
                </c:pt>
                <c:pt idx="872">
                  <c:v>43391</c:v>
                </c:pt>
                <c:pt idx="873">
                  <c:v>43390</c:v>
                </c:pt>
                <c:pt idx="874">
                  <c:v>43389</c:v>
                </c:pt>
                <c:pt idx="875">
                  <c:v>43388</c:v>
                </c:pt>
                <c:pt idx="876">
                  <c:v>43385</c:v>
                </c:pt>
                <c:pt idx="877">
                  <c:v>43384</c:v>
                </c:pt>
                <c:pt idx="878">
                  <c:v>43383</c:v>
                </c:pt>
                <c:pt idx="879">
                  <c:v>43382</c:v>
                </c:pt>
                <c:pt idx="880">
                  <c:v>43381</c:v>
                </c:pt>
                <c:pt idx="881">
                  <c:v>43378</c:v>
                </c:pt>
                <c:pt idx="882">
                  <c:v>43377</c:v>
                </c:pt>
                <c:pt idx="883">
                  <c:v>43376</c:v>
                </c:pt>
                <c:pt idx="884">
                  <c:v>43375</c:v>
                </c:pt>
                <c:pt idx="885">
                  <c:v>43374</c:v>
                </c:pt>
                <c:pt idx="886">
                  <c:v>43371</c:v>
                </c:pt>
                <c:pt idx="887">
                  <c:v>43370</c:v>
                </c:pt>
                <c:pt idx="888">
                  <c:v>43369</c:v>
                </c:pt>
                <c:pt idx="889">
                  <c:v>43368</c:v>
                </c:pt>
                <c:pt idx="890">
                  <c:v>43367</c:v>
                </c:pt>
                <c:pt idx="891">
                  <c:v>43364</c:v>
                </c:pt>
                <c:pt idx="892">
                  <c:v>43363</c:v>
                </c:pt>
                <c:pt idx="893">
                  <c:v>43362</c:v>
                </c:pt>
                <c:pt idx="894">
                  <c:v>43361</c:v>
                </c:pt>
                <c:pt idx="895">
                  <c:v>43360</c:v>
                </c:pt>
                <c:pt idx="896">
                  <c:v>43357</c:v>
                </c:pt>
                <c:pt idx="897">
                  <c:v>43356</c:v>
                </c:pt>
                <c:pt idx="898">
                  <c:v>43355</c:v>
                </c:pt>
                <c:pt idx="899">
                  <c:v>43354</c:v>
                </c:pt>
                <c:pt idx="900">
                  <c:v>43353</c:v>
                </c:pt>
                <c:pt idx="901">
                  <c:v>43350</c:v>
                </c:pt>
                <c:pt idx="902">
                  <c:v>43349</c:v>
                </c:pt>
                <c:pt idx="903">
                  <c:v>43348</c:v>
                </c:pt>
                <c:pt idx="904">
                  <c:v>43347</c:v>
                </c:pt>
                <c:pt idx="905">
                  <c:v>43343</c:v>
                </c:pt>
                <c:pt idx="906">
                  <c:v>43342</c:v>
                </c:pt>
                <c:pt idx="907">
                  <c:v>43341</c:v>
                </c:pt>
                <c:pt idx="908">
                  <c:v>43340</c:v>
                </c:pt>
                <c:pt idx="909">
                  <c:v>43339</c:v>
                </c:pt>
                <c:pt idx="910">
                  <c:v>43336</c:v>
                </c:pt>
                <c:pt idx="911">
                  <c:v>43335</c:v>
                </c:pt>
                <c:pt idx="912">
                  <c:v>43334</c:v>
                </c:pt>
                <c:pt idx="913">
                  <c:v>43333</c:v>
                </c:pt>
                <c:pt idx="914">
                  <c:v>43332</c:v>
                </c:pt>
                <c:pt idx="915">
                  <c:v>43329</c:v>
                </c:pt>
                <c:pt idx="916">
                  <c:v>43328</c:v>
                </c:pt>
                <c:pt idx="917">
                  <c:v>43327</c:v>
                </c:pt>
                <c:pt idx="918">
                  <c:v>43326</c:v>
                </c:pt>
                <c:pt idx="919">
                  <c:v>43325</c:v>
                </c:pt>
                <c:pt idx="920">
                  <c:v>43322</c:v>
                </c:pt>
                <c:pt idx="921">
                  <c:v>43321</c:v>
                </c:pt>
                <c:pt idx="922">
                  <c:v>43320</c:v>
                </c:pt>
                <c:pt idx="923">
                  <c:v>43319</c:v>
                </c:pt>
                <c:pt idx="924">
                  <c:v>43318</c:v>
                </c:pt>
                <c:pt idx="925">
                  <c:v>43315</c:v>
                </c:pt>
                <c:pt idx="926">
                  <c:v>43314</c:v>
                </c:pt>
                <c:pt idx="927">
                  <c:v>43313</c:v>
                </c:pt>
                <c:pt idx="928">
                  <c:v>43312</c:v>
                </c:pt>
                <c:pt idx="929">
                  <c:v>43311</c:v>
                </c:pt>
                <c:pt idx="930">
                  <c:v>43308</c:v>
                </c:pt>
                <c:pt idx="931">
                  <c:v>43307</c:v>
                </c:pt>
                <c:pt idx="932">
                  <c:v>43306</c:v>
                </c:pt>
                <c:pt idx="933">
                  <c:v>43305</c:v>
                </c:pt>
                <c:pt idx="934">
                  <c:v>43304</c:v>
                </c:pt>
                <c:pt idx="935">
                  <c:v>43301</c:v>
                </c:pt>
                <c:pt idx="936">
                  <c:v>43300</c:v>
                </c:pt>
                <c:pt idx="937">
                  <c:v>43299</c:v>
                </c:pt>
                <c:pt idx="938">
                  <c:v>43298</c:v>
                </c:pt>
                <c:pt idx="939">
                  <c:v>43297</c:v>
                </c:pt>
                <c:pt idx="940">
                  <c:v>43294</c:v>
                </c:pt>
                <c:pt idx="941">
                  <c:v>43293</c:v>
                </c:pt>
                <c:pt idx="942">
                  <c:v>43292</c:v>
                </c:pt>
                <c:pt idx="943">
                  <c:v>43291</c:v>
                </c:pt>
                <c:pt idx="944">
                  <c:v>43290</c:v>
                </c:pt>
                <c:pt idx="945">
                  <c:v>43287</c:v>
                </c:pt>
                <c:pt idx="946">
                  <c:v>43286</c:v>
                </c:pt>
                <c:pt idx="947">
                  <c:v>43284</c:v>
                </c:pt>
                <c:pt idx="948">
                  <c:v>43283</c:v>
                </c:pt>
                <c:pt idx="949">
                  <c:v>43280</c:v>
                </c:pt>
                <c:pt idx="950">
                  <c:v>43279</c:v>
                </c:pt>
                <c:pt idx="951">
                  <c:v>43278</c:v>
                </c:pt>
                <c:pt idx="952">
                  <c:v>43277</c:v>
                </c:pt>
                <c:pt idx="953">
                  <c:v>43276</c:v>
                </c:pt>
                <c:pt idx="954">
                  <c:v>43273</c:v>
                </c:pt>
                <c:pt idx="955">
                  <c:v>43272</c:v>
                </c:pt>
                <c:pt idx="956">
                  <c:v>43271</c:v>
                </c:pt>
                <c:pt idx="957">
                  <c:v>43270</c:v>
                </c:pt>
                <c:pt idx="958">
                  <c:v>43269</c:v>
                </c:pt>
                <c:pt idx="959">
                  <c:v>43266</c:v>
                </c:pt>
                <c:pt idx="960">
                  <c:v>43265</c:v>
                </c:pt>
                <c:pt idx="961">
                  <c:v>43264</c:v>
                </c:pt>
                <c:pt idx="962">
                  <c:v>43263</c:v>
                </c:pt>
                <c:pt idx="963">
                  <c:v>43262</c:v>
                </c:pt>
                <c:pt idx="964">
                  <c:v>43259</c:v>
                </c:pt>
                <c:pt idx="965">
                  <c:v>43258</c:v>
                </c:pt>
                <c:pt idx="966">
                  <c:v>43257</c:v>
                </c:pt>
                <c:pt idx="967">
                  <c:v>43256</c:v>
                </c:pt>
                <c:pt idx="968">
                  <c:v>43255</c:v>
                </c:pt>
                <c:pt idx="969">
                  <c:v>43252</c:v>
                </c:pt>
                <c:pt idx="970">
                  <c:v>43251</c:v>
                </c:pt>
                <c:pt idx="971">
                  <c:v>43250</c:v>
                </c:pt>
                <c:pt idx="972">
                  <c:v>43249</c:v>
                </c:pt>
                <c:pt idx="973">
                  <c:v>43245</c:v>
                </c:pt>
                <c:pt idx="974">
                  <c:v>43244</c:v>
                </c:pt>
                <c:pt idx="975">
                  <c:v>43243</c:v>
                </c:pt>
                <c:pt idx="976">
                  <c:v>43242</c:v>
                </c:pt>
                <c:pt idx="977">
                  <c:v>43241</c:v>
                </c:pt>
                <c:pt idx="978">
                  <c:v>43238</c:v>
                </c:pt>
                <c:pt idx="979">
                  <c:v>43237</c:v>
                </c:pt>
                <c:pt idx="980">
                  <c:v>43236</c:v>
                </c:pt>
                <c:pt idx="981">
                  <c:v>43235</c:v>
                </c:pt>
                <c:pt idx="982">
                  <c:v>43234</c:v>
                </c:pt>
                <c:pt idx="983">
                  <c:v>43231</c:v>
                </c:pt>
                <c:pt idx="984">
                  <c:v>43230</c:v>
                </c:pt>
                <c:pt idx="985">
                  <c:v>43229</c:v>
                </c:pt>
                <c:pt idx="986">
                  <c:v>43228</c:v>
                </c:pt>
                <c:pt idx="987">
                  <c:v>43227</c:v>
                </c:pt>
                <c:pt idx="988">
                  <c:v>43224</c:v>
                </c:pt>
                <c:pt idx="989">
                  <c:v>43223</c:v>
                </c:pt>
                <c:pt idx="990">
                  <c:v>43222</c:v>
                </c:pt>
                <c:pt idx="991">
                  <c:v>43221</c:v>
                </c:pt>
                <c:pt idx="992">
                  <c:v>43220</c:v>
                </c:pt>
                <c:pt idx="993">
                  <c:v>43217</c:v>
                </c:pt>
                <c:pt idx="994">
                  <c:v>43216</c:v>
                </c:pt>
                <c:pt idx="995">
                  <c:v>43215</c:v>
                </c:pt>
                <c:pt idx="996">
                  <c:v>43214</c:v>
                </c:pt>
                <c:pt idx="997">
                  <c:v>43213</c:v>
                </c:pt>
                <c:pt idx="998">
                  <c:v>43210</c:v>
                </c:pt>
                <c:pt idx="999">
                  <c:v>43209</c:v>
                </c:pt>
                <c:pt idx="1000">
                  <c:v>43208</c:v>
                </c:pt>
                <c:pt idx="1001">
                  <c:v>43207</c:v>
                </c:pt>
                <c:pt idx="1002">
                  <c:v>43206</c:v>
                </c:pt>
                <c:pt idx="1003">
                  <c:v>43203</c:v>
                </c:pt>
                <c:pt idx="1004">
                  <c:v>43202</c:v>
                </c:pt>
                <c:pt idx="1005">
                  <c:v>43201</c:v>
                </c:pt>
                <c:pt idx="1006">
                  <c:v>43200</c:v>
                </c:pt>
                <c:pt idx="1007">
                  <c:v>43199</c:v>
                </c:pt>
                <c:pt idx="1008">
                  <c:v>43196</c:v>
                </c:pt>
                <c:pt idx="1009">
                  <c:v>43195</c:v>
                </c:pt>
                <c:pt idx="1010">
                  <c:v>43194</c:v>
                </c:pt>
                <c:pt idx="1011">
                  <c:v>43193</c:v>
                </c:pt>
                <c:pt idx="1012">
                  <c:v>43192</c:v>
                </c:pt>
                <c:pt idx="1013">
                  <c:v>43188</c:v>
                </c:pt>
                <c:pt idx="1014">
                  <c:v>43187</c:v>
                </c:pt>
                <c:pt idx="1015">
                  <c:v>43186</c:v>
                </c:pt>
                <c:pt idx="1016">
                  <c:v>43185</c:v>
                </c:pt>
                <c:pt idx="1017">
                  <c:v>43182</c:v>
                </c:pt>
                <c:pt idx="1018">
                  <c:v>43181</c:v>
                </c:pt>
                <c:pt idx="1019">
                  <c:v>43180</c:v>
                </c:pt>
                <c:pt idx="1020">
                  <c:v>43179</c:v>
                </c:pt>
                <c:pt idx="1021">
                  <c:v>43178</c:v>
                </c:pt>
                <c:pt idx="1022">
                  <c:v>43175</c:v>
                </c:pt>
                <c:pt idx="1023">
                  <c:v>43174</c:v>
                </c:pt>
                <c:pt idx="1024">
                  <c:v>43173</c:v>
                </c:pt>
                <c:pt idx="1025">
                  <c:v>43172</c:v>
                </c:pt>
                <c:pt idx="1026">
                  <c:v>43171</c:v>
                </c:pt>
                <c:pt idx="1027">
                  <c:v>43168</c:v>
                </c:pt>
                <c:pt idx="1028">
                  <c:v>43167</c:v>
                </c:pt>
                <c:pt idx="1029">
                  <c:v>43166</c:v>
                </c:pt>
                <c:pt idx="1030">
                  <c:v>43165</c:v>
                </c:pt>
                <c:pt idx="1031">
                  <c:v>43164</c:v>
                </c:pt>
                <c:pt idx="1032">
                  <c:v>43161</c:v>
                </c:pt>
                <c:pt idx="1033">
                  <c:v>43160</c:v>
                </c:pt>
                <c:pt idx="1034">
                  <c:v>43159</c:v>
                </c:pt>
                <c:pt idx="1035">
                  <c:v>43158</c:v>
                </c:pt>
                <c:pt idx="1036">
                  <c:v>43157</c:v>
                </c:pt>
                <c:pt idx="1037">
                  <c:v>43154</c:v>
                </c:pt>
                <c:pt idx="1038">
                  <c:v>43153</c:v>
                </c:pt>
                <c:pt idx="1039">
                  <c:v>43152</c:v>
                </c:pt>
                <c:pt idx="1040">
                  <c:v>43151</c:v>
                </c:pt>
                <c:pt idx="1041">
                  <c:v>43147</c:v>
                </c:pt>
                <c:pt idx="1042">
                  <c:v>43146</c:v>
                </c:pt>
                <c:pt idx="1043">
                  <c:v>43145</c:v>
                </c:pt>
                <c:pt idx="1044">
                  <c:v>43144</c:v>
                </c:pt>
                <c:pt idx="1045">
                  <c:v>43143</c:v>
                </c:pt>
                <c:pt idx="1046">
                  <c:v>43140</c:v>
                </c:pt>
                <c:pt idx="1047">
                  <c:v>43139</c:v>
                </c:pt>
                <c:pt idx="1048">
                  <c:v>43138</c:v>
                </c:pt>
                <c:pt idx="1049">
                  <c:v>43137</c:v>
                </c:pt>
                <c:pt idx="1050">
                  <c:v>43136</c:v>
                </c:pt>
                <c:pt idx="1051">
                  <c:v>43133</c:v>
                </c:pt>
                <c:pt idx="1052">
                  <c:v>43132</c:v>
                </c:pt>
                <c:pt idx="1053">
                  <c:v>43131</c:v>
                </c:pt>
                <c:pt idx="1054">
                  <c:v>43130</c:v>
                </c:pt>
                <c:pt idx="1055">
                  <c:v>43129</c:v>
                </c:pt>
                <c:pt idx="1056">
                  <c:v>43126</c:v>
                </c:pt>
                <c:pt idx="1057">
                  <c:v>43125</c:v>
                </c:pt>
                <c:pt idx="1058">
                  <c:v>43124</c:v>
                </c:pt>
                <c:pt idx="1059">
                  <c:v>43123</c:v>
                </c:pt>
                <c:pt idx="1060">
                  <c:v>43122</c:v>
                </c:pt>
                <c:pt idx="1061">
                  <c:v>43119</c:v>
                </c:pt>
                <c:pt idx="1062">
                  <c:v>43118</c:v>
                </c:pt>
                <c:pt idx="1063">
                  <c:v>43117</c:v>
                </c:pt>
                <c:pt idx="1064">
                  <c:v>43116</c:v>
                </c:pt>
                <c:pt idx="1065">
                  <c:v>43112</c:v>
                </c:pt>
                <c:pt idx="1066">
                  <c:v>43111</c:v>
                </c:pt>
                <c:pt idx="1067">
                  <c:v>43110</c:v>
                </c:pt>
                <c:pt idx="1068">
                  <c:v>43109</c:v>
                </c:pt>
                <c:pt idx="1069">
                  <c:v>43108</c:v>
                </c:pt>
                <c:pt idx="1070">
                  <c:v>43105</c:v>
                </c:pt>
                <c:pt idx="1071">
                  <c:v>43104</c:v>
                </c:pt>
                <c:pt idx="1072">
                  <c:v>43103</c:v>
                </c:pt>
                <c:pt idx="1073">
                  <c:v>43102</c:v>
                </c:pt>
                <c:pt idx="1074">
                  <c:v>43098</c:v>
                </c:pt>
                <c:pt idx="1075">
                  <c:v>43097</c:v>
                </c:pt>
                <c:pt idx="1076">
                  <c:v>43096</c:v>
                </c:pt>
                <c:pt idx="1077">
                  <c:v>43095</c:v>
                </c:pt>
                <c:pt idx="1078">
                  <c:v>43091</c:v>
                </c:pt>
                <c:pt idx="1079">
                  <c:v>43090</c:v>
                </c:pt>
                <c:pt idx="1080">
                  <c:v>43089</c:v>
                </c:pt>
                <c:pt idx="1081">
                  <c:v>43088</c:v>
                </c:pt>
                <c:pt idx="1082">
                  <c:v>43087</c:v>
                </c:pt>
                <c:pt idx="1083">
                  <c:v>43084</c:v>
                </c:pt>
                <c:pt idx="1084">
                  <c:v>43083</c:v>
                </c:pt>
                <c:pt idx="1085">
                  <c:v>43082</c:v>
                </c:pt>
                <c:pt idx="1086">
                  <c:v>43081</c:v>
                </c:pt>
                <c:pt idx="1087">
                  <c:v>43080</c:v>
                </c:pt>
                <c:pt idx="1088">
                  <c:v>43077</c:v>
                </c:pt>
                <c:pt idx="1089">
                  <c:v>43076</c:v>
                </c:pt>
                <c:pt idx="1090">
                  <c:v>43075</c:v>
                </c:pt>
                <c:pt idx="1091">
                  <c:v>43074</c:v>
                </c:pt>
                <c:pt idx="1092">
                  <c:v>43073</c:v>
                </c:pt>
                <c:pt idx="1093">
                  <c:v>43070</c:v>
                </c:pt>
                <c:pt idx="1094">
                  <c:v>43069</c:v>
                </c:pt>
                <c:pt idx="1095">
                  <c:v>43068</c:v>
                </c:pt>
                <c:pt idx="1096">
                  <c:v>43067</c:v>
                </c:pt>
                <c:pt idx="1097">
                  <c:v>43066</c:v>
                </c:pt>
                <c:pt idx="1098">
                  <c:v>43063</c:v>
                </c:pt>
                <c:pt idx="1099">
                  <c:v>43061</c:v>
                </c:pt>
                <c:pt idx="1100">
                  <c:v>43060</c:v>
                </c:pt>
                <c:pt idx="1101">
                  <c:v>43059</c:v>
                </c:pt>
                <c:pt idx="1102">
                  <c:v>43056</c:v>
                </c:pt>
                <c:pt idx="1103">
                  <c:v>43055</c:v>
                </c:pt>
                <c:pt idx="1104">
                  <c:v>43054</c:v>
                </c:pt>
                <c:pt idx="1105">
                  <c:v>43053</c:v>
                </c:pt>
                <c:pt idx="1106">
                  <c:v>43052</c:v>
                </c:pt>
                <c:pt idx="1107">
                  <c:v>43049</c:v>
                </c:pt>
                <c:pt idx="1108">
                  <c:v>43048</c:v>
                </c:pt>
                <c:pt idx="1109">
                  <c:v>43047</c:v>
                </c:pt>
                <c:pt idx="1110">
                  <c:v>43046</c:v>
                </c:pt>
                <c:pt idx="1111">
                  <c:v>43045</c:v>
                </c:pt>
                <c:pt idx="1112">
                  <c:v>43042</c:v>
                </c:pt>
                <c:pt idx="1113">
                  <c:v>43041</c:v>
                </c:pt>
                <c:pt idx="1114">
                  <c:v>43040</c:v>
                </c:pt>
                <c:pt idx="1115">
                  <c:v>43039</c:v>
                </c:pt>
                <c:pt idx="1116">
                  <c:v>43038</c:v>
                </c:pt>
                <c:pt idx="1117">
                  <c:v>43035</c:v>
                </c:pt>
                <c:pt idx="1118">
                  <c:v>43034</c:v>
                </c:pt>
                <c:pt idx="1119">
                  <c:v>43033</c:v>
                </c:pt>
                <c:pt idx="1120">
                  <c:v>43032</c:v>
                </c:pt>
                <c:pt idx="1121">
                  <c:v>43031</c:v>
                </c:pt>
                <c:pt idx="1122">
                  <c:v>43028</c:v>
                </c:pt>
                <c:pt idx="1123">
                  <c:v>43027</c:v>
                </c:pt>
                <c:pt idx="1124">
                  <c:v>43026</c:v>
                </c:pt>
                <c:pt idx="1125">
                  <c:v>43025</c:v>
                </c:pt>
                <c:pt idx="1126">
                  <c:v>43024</c:v>
                </c:pt>
                <c:pt idx="1127">
                  <c:v>43021</c:v>
                </c:pt>
                <c:pt idx="1128">
                  <c:v>43020</c:v>
                </c:pt>
                <c:pt idx="1129">
                  <c:v>43019</c:v>
                </c:pt>
                <c:pt idx="1130">
                  <c:v>43018</c:v>
                </c:pt>
                <c:pt idx="1131">
                  <c:v>43017</c:v>
                </c:pt>
                <c:pt idx="1132">
                  <c:v>43014</c:v>
                </c:pt>
                <c:pt idx="1133">
                  <c:v>43013</c:v>
                </c:pt>
                <c:pt idx="1134">
                  <c:v>43012</c:v>
                </c:pt>
                <c:pt idx="1135">
                  <c:v>43011</c:v>
                </c:pt>
                <c:pt idx="1136">
                  <c:v>43010</c:v>
                </c:pt>
                <c:pt idx="1137">
                  <c:v>43007</c:v>
                </c:pt>
                <c:pt idx="1138">
                  <c:v>43006</c:v>
                </c:pt>
                <c:pt idx="1139">
                  <c:v>43005</c:v>
                </c:pt>
                <c:pt idx="1140">
                  <c:v>43004</c:v>
                </c:pt>
                <c:pt idx="1141">
                  <c:v>43003</c:v>
                </c:pt>
                <c:pt idx="1142">
                  <c:v>43000</c:v>
                </c:pt>
                <c:pt idx="1143">
                  <c:v>42999</c:v>
                </c:pt>
                <c:pt idx="1144">
                  <c:v>42998</c:v>
                </c:pt>
                <c:pt idx="1145">
                  <c:v>42997</c:v>
                </c:pt>
                <c:pt idx="1146">
                  <c:v>42996</c:v>
                </c:pt>
                <c:pt idx="1147">
                  <c:v>42993</c:v>
                </c:pt>
                <c:pt idx="1148">
                  <c:v>42992</c:v>
                </c:pt>
                <c:pt idx="1149">
                  <c:v>42991</c:v>
                </c:pt>
                <c:pt idx="1150">
                  <c:v>42990</c:v>
                </c:pt>
                <c:pt idx="1151">
                  <c:v>42989</c:v>
                </c:pt>
                <c:pt idx="1152">
                  <c:v>42986</c:v>
                </c:pt>
                <c:pt idx="1153">
                  <c:v>42985</c:v>
                </c:pt>
                <c:pt idx="1154">
                  <c:v>42984</c:v>
                </c:pt>
                <c:pt idx="1155">
                  <c:v>42983</c:v>
                </c:pt>
                <c:pt idx="1156">
                  <c:v>42979</c:v>
                </c:pt>
                <c:pt idx="1157">
                  <c:v>42978</c:v>
                </c:pt>
                <c:pt idx="1158">
                  <c:v>42977</c:v>
                </c:pt>
                <c:pt idx="1159">
                  <c:v>42976</c:v>
                </c:pt>
                <c:pt idx="1160">
                  <c:v>42975</c:v>
                </c:pt>
                <c:pt idx="1161">
                  <c:v>42972</c:v>
                </c:pt>
                <c:pt idx="1162">
                  <c:v>42971</c:v>
                </c:pt>
                <c:pt idx="1163">
                  <c:v>42970</c:v>
                </c:pt>
                <c:pt idx="1164">
                  <c:v>42969</c:v>
                </c:pt>
                <c:pt idx="1165">
                  <c:v>42968</c:v>
                </c:pt>
                <c:pt idx="1166">
                  <c:v>42965</c:v>
                </c:pt>
                <c:pt idx="1167">
                  <c:v>42964</c:v>
                </c:pt>
                <c:pt idx="1168">
                  <c:v>42963</c:v>
                </c:pt>
                <c:pt idx="1169">
                  <c:v>42962</c:v>
                </c:pt>
                <c:pt idx="1170">
                  <c:v>42961</c:v>
                </c:pt>
                <c:pt idx="1171">
                  <c:v>42958</c:v>
                </c:pt>
                <c:pt idx="1172">
                  <c:v>42957</c:v>
                </c:pt>
                <c:pt idx="1173">
                  <c:v>42956</c:v>
                </c:pt>
                <c:pt idx="1174">
                  <c:v>42955</c:v>
                </c:pt>
                <c:pt idx="1175">
                  <c:v>42954</c:v>
                </c:pt>
                <c:pt idx="1176">
                  <c:v>42951</c:v>
                </c:pt>
                <c:pt idx="1177">
                  <c:v>42950</c:v>
                </c:pt>
                <c:pt idx="1178">
                  <c:v>42949</c:v>
                </c:pt>
                <c:pt idx="1179">
                  <c:v>42948</c:v>
                </c:pt>
                <c:pt idx="1180">
                  <c:v>42947</c:v>
                </c:pt>
                <c:pt idx="1181">
                  <c:v>42944</c:v>
                </c:pt>
                <c:pt idx="1182">
                  <c:v>42943</c:v>
                </c:pt>
                <c:pt idx="1183">
                  <c:v>42942</c:v>
                </c:pt>
                <c:pt idx="1184">
                  <c:v>42941</c:v>
                </c:pt>
                <c:pt idx="1185">
                  <c:v>42940</c:v>
                </c:pt>
                <c:pt idx="1186">
                  <c:v>42937</c:v>
                </c:pt>
                <c:pt idx="1187">
                  <c:v>42936</c:v>
                </c:pt>
                <c:pt idx="1188">
                  <c:v>42935</c:v>
                </c:pt>
                <c:pt idx="1189">
                  <c:v>42934</c:v>
                </c:pt>
                <c:pt idx="1190">
                  <c:v>42933</c:v>
                </c:pt>
                <c:pt idx="1191">
                  <c:v>42930</c:v>
                </c:pt>
                <c:pt idx="1192">
                  <c:v>42929</c:v>
                </c:pt>
                <c:pt idx="1193">
                  <c:v>42928</c:v>
                </c:pt>
                <c:pt idx="1194">
                  <c:v>42927</c:v>
                </c:pt>
                <c:pt idx="1195">
                  <c:v>42926</c:v>
                </c:pt>
                <c:pt idx="1196">
                  <c:v>42923</c:v>
                </c:pt>
                <c:pt idx="1197">
                  <c:v>42922</c:v>
                </c:pt>
                <c:pt idx="1198">
                  <c:v>42921</c:v>
                </c:pt>
                <c:pt idx="1199">
                  <c:v>42919</c:v>
                </c:pt>
                <c:pt idx="1200">
                  <c:v>42916</c:v>
                </c:pt>
                <c:pt idx="1201">
                  <c:v>42915</c:v>
                </c:pt>
                <c:pt idx="1202">
                  <c:v>42914</c:v>
                </c:pt>
                <c:pt idx="1203">
                  <c:v>42913</c:v>
                </c:pt>
                <c:pt idx="1204">
                  <c:v>42912</c:v>
                </c:pt>
                <c:pt idx="1205">
                  <c:v>42909</c:v>
                </c:pt>
                <c:pt idx="1206">
                  <c:v>42908</c:v>
                </c:pt>
                <c:pt idx="1207">
                  <c:v>42907</c:v>
                </c:pt>
                <c:pt idx="1208">
                  <c:v>42906</c:v>
                </c:pt>
                <c:pt idx="1209">
                  <c:v>42905</c:v>
                </c:pt>
                <c:pt idx="1210">
                  <c:v>42902</c:v>
                </c:pt>
                <c:pt idx="1211">
                  <c:v>42901</c:v>
                </c:pt>
                <c:pt idx="1212">
                  <c:v>42900</c:v>
                </c:pt>
                <c:pt idx="1213">
                  <c:v>42899</c:v>
                </c:pt>
                <c:pt idx="1214">
                  <c:v>42898</c:v>
                </c:pt>
                <c:pt idx="1215">
                  <c:v>42895</c:v>
                </c:pt>
                <c:pt idx="1216">
                  <c:v>42894</c:v>
                </c:pt>
                <c:pt idx="1217">
                  <c:v>42893</c:v>
                </c:pt>
                <c:pt idx="1218">
                  <c:v>42892</c:v>
                </c:pt>
                <c:pt idx="1219">
                  <c:v>42891</c:v>
                </c:pt>
                <c:pt idx="1220">
                  <c:v>42888</c:v>
                </c:pt>
                <c:pt idx="1221">
                  <c:v>42887</c:v>
                </c:pt>
                <c:pt idx="1222">
                  <c:v>42886</c:v>
                </c:pt>
                <c:pt idx="1223">
                  <c:v>42885</c:v>
                </c:pt>
                <c:pt idx="1224">
                  <c:v>42881</c:v>
                </c:pt>
                <c:pt idx="1225">
                  <c:v>42880</c:v>
                </c:pt>
                <c:pt idx="1226">
                  <c:v>42879</c:v>
                </c:pt>
                <c:pt idx="1227">
                  <c:v>42878</c:v>
                </c:pt>
                <c:pt idx="1228">
                  <c:v>42877</c:v>
                </c:pt>
                <c:pt idx="1229">
                  <c:v>42874</c:v>
                </c:pt>
                <c:pt idx="1230">
                  <c:v>42873</c:v>
                </c:pt>
                <c:pt idx="1231">
                  <c:v>42872</c:v>
                </c:pt>
                <c:pt idx="1232">
                  <c:v>42871</c:v>
                </c:pt>
                <c:pt idx="1233">
                  <c:v>42870</c:v>
                </c:pt>
                <c:pt idx="1234">
                  <c:v>42867</c:v>
                </c:pt>
                <c:pt idx="1235">
                  <c:v>42866</c:v>
                </c:pt>
                <c:pt idx="1236">
                  <c:v>42865</c:v>
                </c:pt>
                <c:pt idx="1237">
                  <c:v>42864</c:v>
                </c:pt>
                <c:pt idx="1238">
                  <c:v>42863</c:v>
                </c:pt>
                <c:pt idx="1239">
                  <c:v>42860</c:v>
                </c:pt>
                <c:pt idx="1240">
                  <c:v>42859</c:v>
                </c:pt>
                <c:pt idx="1241">
                  <c:v>42858</c:v>
                </c:pt>
                <c:pt idx="1242">
                  <c:v>42857</c:v>
                </c:pt>
                <c:pt idx="1243">
                  <c:v>42856</c:v>
                </c:pt>
                <c:pt idx="1244">
                  <c:v>42853</c:v>
                </c:pt>
                <c:pt idx="1245">
                  <c:v>42852</c:v>
                </c:pt>
                <c:pt idx="1246">
                  <c:v>42851</c:v>
                </c:pt>
                <c:pt idx="1247">
                  <c:v>42850</c:v>
                </c:pt>
                <c:pt idx="1248">
                  <c:v>42849</c:v>
                </c:pt>
                <c:pt idx="1249">
                  <c:v>42846</c:v>
                </c:pt>
                <c:pt idx="1250">
                  <c:v>42845</c:v>
                </c:pt>
                <c:pt idx="1251">
                  <c:v>42844</c:v>
                </c:pt>
                <c:pt idx="1252">
                  <c:v>42843</c:v>
                </c:pt>
                <c:pt idx="1253">
                  <c:v>42842</c:v>
                </c:pt>
                <c:pt idx="1254">
                  <c:v>42838</c:v>
                </c:pt>
                <c:pt idx="1255">
                  <c:v>42837</c:v>
                </c:pt>
                <c:pt idx="1256">
                  <c:v>42836</c:v>
                </c:pt>
                <c:pt idx="1257">
                  <c:v>42835</c:v>
                </c:pt>
                <c:pt idx="1258">
                  <c:v>42832</c:v>
                </c:pt>
                <c:pt idx="1259">
                  <c:v>42831</c:v>
                </c:pt>
                <c:pt idx="1260">
                  <c:v>42830</c:v>
                </c:pt>
                <c:pt idx="1261">
                  <c:v>42829</c:v>
                </c:pt>
                <c:pt idx="1262">
                  <c:v>42828</c:v>
                </c:pt>
                <c:pt idx="1263">
                  <c:v>42825</c:v>
                </c:pt>
                <c:pt idx="1264">
                  <c:v>42824</c:v>
                </c:pt>
                <c:pt idx="1265">
                  <c:v>42823</c:v>
                </c:pt>
                <c:pt idx="1266">
                  <c:v>42822</c:v>
                </c:pt>
                <c:pt idx="1267">
                  <c:v>42821</c:v>
                </c:pt>
                <c:pt idx="1268">
                  <c:v>42818</c:v>
                </c:pt>
                <c:pt idx="1269">
                  <c:v>42817</c:v>
                </c:pt>
                <c:pt idx="1270">
                  <c:v>42816</c:v>
                </c:pt>
                <c:pt idx="1271">
                  <c:v>42815</c:v>
                </c:pt>
                <c:pt idx="1272">
                  <c:v>42814</c:v>
                </c:pt>
                <c:pt idx="1273">
                  <c:v>42811</c:v>
                </c:pt>
                <c:pt idx="1274">
                  <c:v>42810</c:v>
                </c:pt>
                <c:pt idx="1275">
                  <c:v>42809</c:v>
                </c:pt>
                <c:pt idx="1276">
                  <c:v>42808</c:v>
                </c:pt>
                <c:pt idx="1277">
                  <c:v>42807</c:v>
                </c:pt>
                <c:pt idx="1278">
                  <c:v>42804</c:v>
                </c:pt>
                <c:pt idx="1279">
                  <c:v>42803</c:v>
                </c:pt>
                <c:pt idx="1280">
                  <c:v>42802</c:v>
                </c:pt>
                <c:pt idx="1281">
                  <c:v>42801</c:v>
                </c:pt>
                <c:pt idx="1282">
                  <c:v>42800</c:v>
                </c:pt>
                <c:pt idx="1283">
                  <c:v>42797</c:v>
                </c:pt>
                <c:pt idx="1284">
                  <c:v>42796</c:v>
                </c:pt>
                <c:pt idx="1285">
                  <c:v>42795</c:v>
                </c:pt>
                <c:pt idx="1286">
                  <c:v>42794</c:v>
                </c:pt>
                <c:pt idx="1287">
                  <c:v>42793</c:v>
                </c:pt>
                <c:pt idx="1288">
                  <c:v>42790</c:v>
                </c:pt>
                <c:pt idx="1289">
                  <c:v>42789</c:v>
                </c:pt>
                <c:pt idx="1290">
                  <c:v>42788</c:v>
                </c:pt>
                <c:pt idx="1291">
                  <c:v>42787</c:v>
                </c:pt>
                <c:pt idx="1292">
                  <c:v>42783</c:v>
                </c:pt>
                <c:pt idx="1293">
                  <c:v>42782</c:v>
                </c:pt>
                <c:pt idx="1294">
                  <c:v>42781</c:v>
                </c:pt>
                <c:pt idx="1295">
                  <c:v>42780</c:v>
                </c:pt>
                <c:pt idx="1296">
                  <c:v>42779</c:v>
                </c:pt>
                <c:pt idx="1297">
                  <c:v>42776</c:v>
                </c:pt>
                <c:pt idx="1298">
                  <c:v>42775</c:v>
                </c:pt>
                <c:pt idx="1299">
                  <c:v>42774</c:v>
                </c:pt>
                <c:pt idx="1300">
                  <c:v>42773</c:v>
                </c:pt>
                <c:pt idx="1301">
                  <c:v>42772</c:v>
                </c:pt>
                <c:pt idx="1302">
                  <c:v>42769</c:v>
                </c:pt>
                <c:pt idx="1303">
                  <c:v>42768</c:v>
                </c:pt>
                <c:pt idx="1304">
                  <c:v>42767</c:v>
                </c:pt>
                <c:pt idx="1305">
                  <c:v>42766</c:v>
                </c:pt>
                <c:pt idx="1306">
                  <c:v>42765</c:v>
                </c:pt>
                <c:pt idx="1307">
                  <c:v>42762</c:v>
                </c:pt>
                <c:pt idx="1308">
                  <c:v>42761</c:v>
                </c:pt>
                <c:pt idx="1309">
                  <c:v>42760</c:v>
                </c:pt>
                <c:pt idx="1310">
                  <c:v>42759</c:v>
                </c:pt>
                <c:pt idx="1311">
                  <c:v>42758</c:v>
                </c:pt>
                <c:pt idx="1312">
                  <c:v>42755</c:v>
                </c:pt>
                <c:pt idx="1313">
                  <c:v>42754</c:v>
                </c:pt>
                <c:pt idx="1314">
                  <c:v>42753</c:v>
                </c:pt>
                <c:pt idx="1315">
                  <c:v>42752</c:v>
                </c:pt>
                <c:pt idx="1316">
                  <c:v>42748</c:v>
                </c:pt>
                <c:pt idx="1317">
                  <c:v>42747</c:v>
                </c:pt>
                <c:pt idx="1318">
                  <c:v>42746</c:v>
                </c:pt>
                <c:pt idx="1319">
                  <c:v>42745</c:v>
                </c:pt>
                <c:pt idx="1320">
                  <c:v>42744</c:v>
                </c:pt>
                <c:pt idx="1321">
                  <c:v>42741</c:v>
                </c:pt>
                <c:pt idx="1322">
                  <c:v>42740</c:v>
                </c:pt>
                <c:pt idx="1323">
                  <c:v>42739</c:v>
                </c:pt>
                <c:pt idx="1324">
                  <c:v>42738</c:v>
                </c:pt>
                <c:pt idx="1325">
                  <c:v>42734</c:v>
                </c:pt>
                <c:pt idx="1326">
                  <c:v>42733</c:v>
                </c:pt>
                <c:pt idx="1327">
                  <c:v>42732</c:v>
                </c:pt>
                <c:pt idx="1328">
                  <c:v>42731</c:v>
                </c:pt>
                <c:pt idx="1329">
                  <c:v>42727</c:v>
                </c:pt>
                <c:pt idx="1330">
                  <c:v>42726</c:v>
                </c:pt>
                <c:pt idx="1331">
                  <c:v>42725</c:v>
                </c:pt>
                <c:pt idx="1332">
                  <c:v>42724</c:v>
                </c:pt>
                <c:pt idx="1333">
                  <c:v>42723</c:v>
                </c:pt>
                <c:pt idx="1334">
                  <c:v>42720</c:v>
                </c:pt>
                <c:pt idx="1335">
                  <c:v>42719</c:v>
                </c:pt>
                <c:pt idx="1336">
                  <c:v>42718</c:v>
                </c:pt>
                <c:pt idx="1337">
                  <c:v>42717</c:v>
                </c:pt>
                <c:pt idx="1338">
                  <c:v>42716</c:v>
                </c:pt>
                <c:pt idx="1339">
                  <c:v>42713</c:v>
                </c:pt>
                <c:pt idx="1340">
                  <c:v>42712</c:v>
                </c:pt>
                <c:pt idx="1341">
                  <c:v>42711</c:v>
                </c:pt>
                <c:pt idx="1342">
                  <c:v>42710</c:v>
                </c:pt>
                <c:pt idx="1343">
                  <c:v>42709</c:v>
                </c:pt>
                <c:pt idx="1344">
                  <c:v>42706</c:v>
                </c:pt>
                <c:pt idx="1345">
                  <c:v>42705</c:v>
                </c:pt>
                <c:pt idx="1346">
                  <c:v>42704</c:v>
                </c:pt>
                <c:pt idx="1347">
                  <c:v>42703</c:v>
                </c:pt>
                <c:pt idx="1348">
                  <c:v>42702</c:v>
                </c:pt>
                <c:pt idx="1349">
                  <c:v>42699</c:v>
                </c:pt>
                <c:pt idx="1350">
                  <c:v>42697</c:v>
                </c:pt>
                <c:pt idx="1351">
                  <c:v>42696</c:v>
                </c:pt>
                <c:pt idx="1352">
                  <c:v>42695</c:v>
                </c:pt>
                <c:pt idx="1353">
                  <c:v>42692</c:v>
                </c:pt>
                <c:pt idx="1354">
                  <c:v>42691</c:v>
                </c:pt>
                <c:pt idx="1355">
                  <c:v>42690</c:v>
                </c:pt>
                <c:pt idx="1356">
                  <c:v>42689</c:v>
                </c:pt>
                <c:pt idx="1357">
                  <c:v>42688</c:v>
                </c:pt>
                <c:pt idx="1358">
                  <c:v>42685</c:v>
                </c:pt>
                <c:pt idx="1359">
                  <c:v>42684</c:v>
                </c:pt>
                <c:pt idx="1360">
                  <c:v>42683</c:v>
                </c:pt>
                <c:pt idx="1361">
                  <c:v>42682</c:v>
                </c:pt>
                <c:pt idx="1362">
                  <c:v>42681</c:v>
                </c:pt>
                <c:pt idx="1363">
                  <c:v>42678</c:v>
                </c:pt>
                <c:pt idx="1364">
                  <c:v>42677</c:v>
                </c:pt>
                <c:pt idx="1365">
                  <c:v>42676</c:v>
                </c:pt>
                <c:pt idx="1366">
                  <c:v>42675</c:v>
                </c:pt>
                <c:pt idx="1367">
                  <c:v>42674</c:v>
                </c:pt>
                <c:pt idx="1368">
                  <c:v>42671</c:v>
                </c:pt>
                <c:pt idx="1369">
                  <c:v>42670</c:v>
                </c:pt>
                <c:pt idx="1370">
                  <c:v>42669</c:v>
                </c:pt>
                <c:pt idx="1371">
                  <c:v>42668</c:v>
                </c:pt>
                <c:pt idx="1372">
                  <c:v>42667</c:v>
                </c:pt>
                <c:pt idx="1373">
                  <c:v>42664</c:v>
                </c:pt>
                <c:pt idx="1374">
                  <c:v>42663</c:v>
                </c:pt>
                <c:pt idx="1375">
                  <c:v>42662</c:v>
                </c:pt>
                <c:pt idx="1376">
                  <c:v>42661</c:v>
                </c:pt>
                <c:pt idx="1377">
                  <c:v>42660</c:v>
                </c:pt>
                <c:pt idx="1378">
                  <c:v>42657</c:v>
                </c:pt>
                <c:pt idx="1379">
                  <c:v>42656</c:v>
                </c:pt>
                <c:pt idx="1380">
                  <c:v>42655</c:v>
                </c:pt>
                <c:pt idx="1381">
                  <c:v>42654</c:v>
                </c:pt>
                <c:pt idx="1382">
                  <c:v>42653</c:v>
                </c:pt>
                <c:pt idx="1383">
                  <c:v>42650</c:v>
                </c:pt>
                <c:pt idx="1384">
                  <c:v>42649</c:v>
                </c:pt>
                <c:pt idx="1385">
                  <c:v>42648</c:v>
                </c:pt>
                <c:pt idx="1386">
                  <c:v>42647</c:v>
                </c:pt>
                <c:pt idx="1387">
                  <c:v>42646</c:v>
                </c:pt>
                <c:pt idx="1388">
                  <c:v>42643</c:v>
                </c:pt>
                <c:pt idx="1389">
                  <c:v>42642</c:v>
                </c:pt>
                <c:pt idx="1390">
                  <c:v>42641</c:v>
                </c:pt>
                <c:pt idx="1391">
                  <c:v>42640</c:v>
                </c:pt>
                <c:pt idx="1392">
                  <c:v>42639</c:v>
                </c:pt>
                <c:pt idx="1393">
                  <c:v>42636</c:v>
                </c:pt>
                <c:pt idx="1394">
                  <c:v>42635</c:v>
                </c:pt>
                <c:pt idx="1395">
                  <c:v>42634</c:v>
                </c:pt>
                <c:pt idx="1396">
                  <c:v>42633</c:v>
                </c:pt>
                <c:pt idx="1397">
                  <c:v>42632</c:v>
                </c:pt>
                <c:pt idx="1398">
                  <c:v>42629</c:v>
                </c:pt>
                <c:pt idx="1399">
                  <c:v>42628</c:v>
                </c:pt>
                <c:pt idx="1400">
                  <c:v>42627</c:v>
                </c:pt>
                <c:pt idx="1401">
                  <c:v>42626</c:v>
                </c:pt>
                <c:pt idx="1402">
                  <c:v>42625</c:v>
                </c:pt>
                <c:pt idx="1403">
                  <c:v>42622</c:v>
                </c:pt>
                <c:pt idx="1404">
                  <c:v>42621</c:v>
                </c:pt>
                <c:pt idx="1405">
                  <c:v>42620</c:v>
                </c:pt>
                <c:pt idx="1406">
                  <c:v>42619</c:v>
                </c:pt>
                <c:pt idx="1407">
                  <c:v>42615</c:v>
                </c:pt>
                <c:pt idx="1408">
                  <c:v>42614</c:v>
                </c:pt>
                <c:pt idx="1409">
                  <c:v>42613</c:v>
                </c:pt>
                <c:pt idx="1410">
                  <c:v>42612</c:v>
                </c:pt>
                <c:pt idx="1411">
                  <c:v>42611</c:v>
                </c:pt>
                <c:pt idx="1412">
                  <c:v>42608</c:v>
                </c:pt>
                <c:pt idx="1413">
                  <c:v>42607</c:v>
                </c:pt>
                <c:pt idx="1414">
                  <c:v>42606</c:v>
                </c:pt>
                <c:pt idx="1415">
                  <c:v>42605</c:v>
                </c:pt>
                <c:pt idx="1416">
                  <c:v>42604</c:v>
                </c:pt>
                <c:pt idx="1417">
                  <c:v>42601</c:v>
                </c:pt>
                <c:pt idx="1418">
                  <c:v>42600</c:v>
                </c:pt>
                <c:pt idx="1419">
                  <c:v>42599</c:v>
                </c:pt>
                <c:pt idx="1420">
                  <c:v>42598</c:v>
                </c:pt>
                <c:pt idx="1421">
                  <c:v>42597</c:v>
                </c:pt>
                <c:pt idx="1422">
                  <c:v>42594</c:v>
                </c:pt>
                <c:pt idx="1423">
                  <c:v>42593</c:v>
                </c:pt>
                <c:pt idx="1424">
                  <c:v>42592</c:v>
                </c:pt>
                <c:pt idx="1425">
                  <c:v>42591</c:v>
                </c:pt>
                <c:pt idx="1426">
                  <c:v>42590</c:v>
                </c:pt>
                <c:pt idx="1427">
                  <c:v>42587</c:v>
                </c:pt>
                <c:pt idx="1428">
                  <c:v>42586</c:v>
                </c:pt>
                <c:pt idx="1429">
                  <c:v>42585</c:v>
                </c:pt>
                <c:pt idx="1430">
                  <c:v>42584</c:v>
                </c:pt>
                <c:pt idx="1431">
                  <c:v>42583</c:v>
                </c:pt>
                <c:pt idx="1432">
                  <c:v>42580</c:v>
                </c:pt>
                <c:pt idx="1433">
                  <c:v>42579</c:v>
                </c:pt>
                <c:pt idx="1434">
                  <c:v>42578</c:v>
                </c:pt>
                <c:pt idx="1435">
                  <c:v>42577</c:v>
                </c:pt>
                <c:pt idx="1436">
                  <c:v>42576</c:v>
                </c:pt>
                <c:pt idx="1437">
                  <c:v>42573</c:v>
                </c:pt>
                <c:pt idx="1438">
                  <c:v>42572</c:v>
                </c:pt>
                <c:pt idx="1439">
                  <c:v>42571</c:v>
                </c:pt>
                <c:pt idx="1440">
                  <c:v>42570</c:v>
                </c:pt>
                <c:pt idx="1441">
                  <c:v>42569</c:v>
                </c:pt>
                <c:pt idx="1442">
                  <c:v>42566</c:v>
                </c:pt>
                <c:pt idx="1443">
                  <c:v>42565</c:v>
                </c:pt>
                <c:pt idx="1444">
                  <c:v>42564</c:v>
                </c:pt>
                <c:pt idx="1445">
                  <c:v>42563</c:v>
                </c:pt>
                <c:pt idx="1446">
                  <c:v>42562</c:v>
                </c:pt>
                <c:pt idx="1447">
                  <c:v>42559</c:v>
                </c:pt>
                <c:pt idx="1448">
                  <c:v>42558</c:v>
                </c:pt>
                <c:pt idx="1449">
                  <c:v>42557</c:v>
                </c:pt>
                <c:pt idx="1450">
                  <c:v>42556</c:v>
                </c:pt>
                <c:pt idx="1451">
                  <c:v>42552</c:v>
                </c:pt>
                <c:pt idx="1452">
                  <c:v>42551</c:v>
                </c:pt>
                <c:pt idx="1453">
                  <c:v>42550</c:v>
                </c:pt>
                <c:pt idx="1454">
                  <c:v>42549</c:v>
                </c:pt>
                <c:pt idx="1455">
                  <c:v>42548</c:v>
                </c:pt>
                <c:pt idx="1456">
                  <c:v>42545</c:v>
                </c:pt>
                <c:pt idx="1457">
                  <c:v>42544</c:v>
                </c:pt>
                <c:pt idx="1458">
                  <c:v>42543</c:v>
                </c:pt>
                <c:pt idx="1459">
                  <c:v>42542</c:v>
                </c:pt>
                <c:pt idx="1460">
                  <c:v>42541</c:v>
                </c:pt>
                <c:pt idx="1461">
                  <c:v>42538</c:v>
                </c:pt>
                <c:pt idx="1462">
                  <c:v>42537</c:v>
                </c:pt>
                <c:pt idx="1463">
                  <c:v>42536</c:v>
                </c:pt>
                <c:pt idx="1464">
                  <c:v>42535</c:v>
                </c:pt>
                <c:pt idx="1465">
                  <c:v>42534</c:v>
                </c:pt>
                <c:pt idx="1466">
                  <c:v>42531</c:v>
                </c:pt>
                <c:pt idx="1467">
                  <c:v>42530</c:v>
                </c:pt>
                <c:pt idx="1468">
                  <c:v>42529</c:v>
                </c:pt>
                <c:pt idx="1469">
                  <c:v>42528</c:v>
                </c:pt>
                <c:pt idx="1470">
                  <c:v>42527</c:v>
                </c:pt>
                <c:pt idx="1471">
                  <c:v>42524</c:v>
                </c:pt>
                <c:pt idx="1472">
                  <c:v>42523</c:v>
                </c:pt>
                <c:pt idx="1473">
                  <c:v>42522</c:v>
                </c:pt>
                <c:pt idx="1474">
                  <c:v>42521</c:v>
                </c:pt>
                <c:pt idx="1475">
                  <c:v>42517</c:v>
                </c:pt>
                <c:pt idx="1476">
                  <c:v>42516</c:v>
                </c:pt>
                <c:pt idx="1477">
                  <c:v>42515</c:v>
                </c:pt>
                <c:pt idx="1478">
                  <c:v>42514</c:v>
                </c:pt>
                <c:pt idx="1479">
                  <c:v>42513</c:v>
                </c:pt>
                <c:pt idx="1480">
                  <c:v>42510</c:v>
                </c:pt>
                <c:pt idx="1481">
                  <c:v>42509</c:v>
                </c:pt>
                <c:pt idx="1482">
                  <c:v>42508</c:v>
                </c:pt>
                <c:pt idx="1483">
                  <c:v>42507</c:v>
                </c:pt>
                <c:pt idx="1484">
                  <c:v>42506</c:v>
                </c:pt>
                <c:pt idx="1485">
                  <c:v>42503</c:v>
                </c:pt>
                <c:pt idx="1486">
                  <c:v>42502</c:v>
                </c:pt>
                <c:pt idx="1487">
                  <c:v>42501</c:v>
                </c:pt>
                <c:pt idx="1488">
                  <c:v>42500</c:v>
                </c:pt>
                <c:pt idx="1489">
                  <c:v>42499</c:v>
                </c:pt>
                <c:pt idx="1490">
                  <c:v>42496</c:v>
                </c:pt>
                <c:pt idx="1491">
                  <c:v>42495</c:v>
                </c:pt>
                <c:pt idx="1492">
                  <c:v>42494</c:v>
                </c:pt>
                <c:pt idx="1493">
                  <c:v>42493</c:v>
                </c:pt>
                <c:pt idx="1494">
                  <c:v>42492</c:v>
                </c:pt>
                <c:pt idx="1495">
                  <c:v>42489</c:v>
                </c:pt>
                <c:pt idx="1496">
                  <c:v>42488</c:v>
                </c:pt>
                <c:pt idx="1497">
                  <c:v>42487</c:v>
                </c:pt>
                <c:pt idx="1498">
                  <c:v>42486</c:v>
                </c:pt>
                <c:pt idx="1499">
                  <c:v>42485</c:v>
                </c:pt>
                <c:pt idx="1500">
                  <c:v>42482</c:v>
                </c:pt>
                <c:pt idx="1501">
                  <c:v>42481</c:v>
                </c:pt>
                <c:pt idx="1502">
                  <c:v>42480</c:v>
                </c:pt>
                <c:pt idx="1503">
                  <c:v>42479</c:v>
                </c:pt>
                <c:pt idx="1504">
                  <c:v>42478</c:v>
                </c:pt>
                <c:pt idx="1505">
                  <c:v>42475</c:v>
                </c:pt>
                <c:pt idx="1506">
                  <c:v>42474</c:v>
                </c:pt>
                <c:pt idx="1507">
                  <c:v>42473</c:v>
                </c:pt>
                <c:pt idx="1508">
                  <c:v>42472</c:v>
                </c:pt>
                <c:pt idx="1509">
                  <c:v>42471</c:v>
                </c:pt>
                <c:pt idx="1510">
                  <c:v>42468</c:v>
                </c:pt>
                <c:pt idx="1511">
                  <c:v>42467</c:v>
                </c:pt>
                <c:pt idx="1512">
                  <c:v>42466</c:v>
                </c:pt>
                <c:pt idx="1513">
                  <c:v>42465</c:v>
                </c:pt>
                <c:pt idx="1514">
                  <c:v>42464</c:v>
                </c:pt>
                <c:pt idx="1515">
                  <c:v>42461</c:v>
                </c:pt>
                <c:pt idx="1516">
                  <c:v>42460</c:v>
                </c:pt>
                <c:pt idx="1517">
                  <c:v>42459</c:v>
                </c:pt>
                <c:pt idx="1518">
                  <c:v>42458</c:v>
                </c:pt>
                <c:pt idx="1519">
                  <c:v>42457</c:v>
                </c:pt>
                <c:pt idx="1520">
                  <c:v>42453</c:v>
                </c:pt>
                <c:pt idx="1521">
                  <c:v>42452</c:v>
                </c:pt>
                <c:pt idx="1522">
                  <c:v>42451</c:v>
                </c:pt>
                <c:pt idx="1523">
                  <c:v>42450</c:v>
                </c:pt>
                <c:pt idx="1524">
                  <c:v>42447</c:v>
                </c:pt>
                <c:pt idx="1525">
                  <c:v>42446</c:v>
                </c:pt>
                <c:pt idx="1526">
                  <c:v>42445</c:v>
                </c:pt>
                <c:pt idx="1527">
                  <c:v>42444</c:v>
                </c:pt>
                <c:pt idx="1528">
                  <c:v>42443</c:v>
                </c:pt>
                <c:pt idx="1529">
                  <c:v>42440</c:v>
                </c:pt>
                <c:pt idx="1530">
                  <c:v>42439</c:v>
                </c:pt>
                <c:pt idx="1531">
                  <c:v>42438</c:v>
                </c:pt>
                <c:pt idx="1532">
                  <c:v>42437</c:v>
                </c:pt>
                <c:pt idx="1533">
                  <c:v>42436</c:v>
                </c:pt>
                <c:pt idx="1534">
                  <c:v>42433</c:v>
                </c:pt>
                <c:pt idx="1535">
                  <c:v>42432</c:v>
                </c:pt>
                <c:pt idx="1536">
                  <c:v>42431</c:v>
                </c:pt>
                <c:pt idx="1537">
                  <c:v>42430</c:v>
                </c:pt>
                <c:pt idx="1538">
                  <c:v>42429</c:v>
                </c:pt>
                <c:pt idx="1539">
                  <c:v>42426</c:v>
                </c:pt>
                <c:pt idx="1540">
                  <c:v>42425</c:v>
                </c:pt>
                <c:pt idx="1541">
                  <c:v>42424</c:v>
                </c:pt>
                <c:pt idx="1542">
                  <c:v>42423</c:v>
                </c:pt>
                <c:pt idx="1543">
                  <c:v>42422</c:v>
                </c:pt>
                <c:pt idx="1544">
                  <c:v>42419</c:v>
                </c:pt>
                <c:pt idx="1545">
                  <c:v>42418</c:v>
                </c:pt>
                <c:pt idx="1546">
                  <c:v>42417</c:v>
                </c:pt>
                <c:pt idx="1547">
                  <c:v>42416</c:v>
                </c:pt>
                <c:pt idx="1548">
                  <c:v>42412</c:v>
                </c:pt>
                <c:pt idx="1549">
                  <c:v>42411</c:v>
                </c:pt>
                <c:pt idx="1550">
                  <c:v>42410</c:v>
                </c:pt>
                <c:pt idx="1551">
                  <c:v>42409</c:v>
                </c:pt>
                <c:pt idx="1552">
                  <c:v>42408</c:v>
                </c:pt>
                <c:pt idx="1553">
                  <c:v>42405</c:v>
                </c:pt>
                <c:pt idx="1554">
                  <c:v>42404</c:v>
                </c:pt>
                <c:pt idx="1555">
                  <c:v>42403</c:v>
                </c:pt>
                <c:pt idx="1556">
                  <c:v>42402</c:v>
                </c:pt>
                <c:pt idx="1557">
                  <c:v>42401</c:v>
                </c:pt>
                <c:pt idx="1558">
                  <c:v>42398</c:v>
                </c:pt>
                <c:pt idx="1559">
                  <c:v>42397</c:v>
                </c:pt>
                <c:pt idx="1560">
                  <c:v>42396</c:v>
                </c:pt>
                <c:pt idx="1561">
                  <c:v>42395</c:v>
                </c:pt>
                <c:pt idx="1562">
                  <c:v>42394</c:v>
                </c:pt>
                <c:pt idx="1563">
                  <c:v>42391</c:v>
                </c:pt>
                <c:pt idx="1564">
                  <c:v>42390</c:v>
                </c:pt>
                <c:pt idx="1565">
                  <c:v>42389</c:v>
                </c:pt>
                <c:pt idx="1566">
                  <c:v>42388</c:v>
                </c:pt>
                <c:pt idx="1567">
                  <c:v>42384</c:v>
                </c:pt>
                <c:pt idx="1568">
                  <c:v>42383</c:v>
                </c:pt>
                <c:pt idx="1569">
                  <c:v>42382</c:v>
                </c:pt>
                <c:pt idx="1570">
                  <c:v>42381</c:v>
                </c:pt>
                <c:pt idx="1571">
                  <c:v>42380</c:v>
                </c:pt>
                <c:pt idx="1572">
                  <c:v>42377</c:v>
                </c:pt>
                <c:pt idx="1573">
                  <c:v>42376</c:v>
                </c:pt>
                <c:pt idx="1574">
                  <c:v>42375</c:v>
                </c:pt>
                <c:pt idx="1575">
                  <c:v>42374</c:v>
                </c:pt>
                <c:pt idx="1576">
                  <c:v>42373</c:v>
                </c:pt>
              </c:numCache>
            </c:numRef>
          </c:cat>
          <c:val>
            <c:numRef>
              <c:f>'[OCFC P_TBV 2016-Today.xlsx]Worksheet'!$B$9:$B$1585</c:f>
              <c:numCache>
                <c:formatCode>General</c:formatCode>
                <c:ptCount val="1577"/>
                <c:pt idx="0">
                  <c:v>1.1366000000000001</c:v>
                </c:pt>
                <c:pt idx="1">
                  <c:v>1.1501999999999999</c:v>
                </c:pt>
                <c:pt idx="2">
                  <c:v>1.1579999999999999</c:v>
                </c:pt>
                <c:pt idx="3">
                  <c:v>1.1805000000000001</c:v>
                </c:pt>
                <c:pt idx="4">
                  <c:v>1.1930000000000001</c:v>
                </c:pt>
                <c:pt idx="5">
                  <c:v>1.2072000000000001</c:v>
                </c:pt>
                <c:pt idx="6">
                  <c:v>1.2452000000000001</c:v>
                </c:pt>
                <c:pt idx="7">
                  <c:v>1.2344999999999999</c:v>
                </c:pt>
                <c:pt idx="8">
                  <c:v>1.2476</c:v>
                </c:pt>
                <c:pt idx="9">
                  <c:v>1.2326999999999999</c:v>
                </c:pt>
                <c:pt idx="10">
                  <c:v>1.2132000000000001</c:v>
                </c:pt>
                <c:pt idx="11">
                  <c:v>1.2612000000000001</c:v>
                </c:pt>
                <c:pt idx="12">
                  <c:v>1.2404999999999999</c:v>
                </c:pt>
                <c:pt idx="13">
                  <c:v>1.2577</c:v>
                </c:pt>
                <c:pt idx="14">
                  <c:v>1.2897000000000001</c:v>
                </c:pt>
                <c:pt idx="15">
                  <c:v>1.3110999999999999</c:v>
                </c:pt>
                <c:pt idx="16">
                  <c:v>1.2957000000000001</c:v>
                </c:pt>
                <c:pt idx="17">
                  <c:v>1.3016000000000001</c:v>
                </c:pt>
                <c:pt idx="18">
                  <c:v>1.2856000000000001</c:v>
                </c:pt>
                <c:pt idx="19">
                  <c:v>1.2789999999999999</c:v>
                </c:pt>
                <c:pt idx="20">
                  <c:v>1.2725</c:v>
                </c:pt>
                <c:pt idx="21">
                  <c:v>1.2588999999999999</c:v>
                </c:pt>
                <c:pt idx="22">
                  <c:v>1.2719</c:v>
                </c:pt>
                <c:pt idx="23">
                  <c:v>1.3033999999999999</c:v>
                </c:pt>
                <c:pt idx="24">
                  <c:v>1.3259000000000001</c:v>
                </c:pt>
                <c:pt idx="25">
                  <c:v>1.3265</c:v>
                </c:pt>
                <c:pt idx="26">
                  <c:v>1.2849999999999999</c:v>
                </c:pt>
                <c:pt idx="27">
                  <c:v>1.3283</c:v>
                </c:pt>
                <c:pt idx="28">
                  <c:v>1.333</c:v>
                </c:pt>
                <c:pt idx="29">
                  <c:v>1.2927</c:v>
                </c:pt>
                <c:pt idx="30">
                  <c:v>1.3395999999999999</c:v>
                </c:pt>
                <c:pt idx="31">
                  <c:v>1.3461000000000001</c:v>
                </c:pt>
                <c:pt idx="32">
                  <c:v>1.3496999999999999</c:v>
                </c:pt>
                <c:pt idx="33">
                  <c:v>1.3449</c:v>
                </c:pt>
                <c:pt idx="34">
                  <c:v>1.3555999999999999</c:v>
                </c:pt>
                <c:pt idx="35">
                  <c:v>1.339</c:v>
                </c:pt>
                <c:pt idx="36">
                  <c:v>1.3182</c:v>
                </c:pt>
                <c:pt idx="37">
                  <c:v>1.3241000000000001</c:v>
                </c:pt>
                <c:pt idx="38">
                  <c:v>1.32</c:v>
                </c:pt>
                <c:pt idx="39">
                  <c:v>1.333</c:v>
                </c:pt>
                <c:pt idx="40">
                  <c:v>1.3597999999999999</c:v>
                </c:pt>
                <c:pt idx="41">
                  <c:v>1.3360000000000001</c:v>
                </c:pt>
                <c:pt idx="42">
                  <c:v>1.3413999999999999</c:v>
                </c:pt>
                <c:pt idx="43">
                  <c:v>1.3461000000000001</c:v>
                </c:pt>
                <c:pt idx="44">
                  <c:v>1.3443000000000001</c:v>
                </c:pt>
                <c:pt idx="45">
                  <c:v>1.3513999999999999</c:v>
                </c:pt>
                <c:pt idx="46">
                  <c:v>1.3472999999999999</c:v>
                </c:pt>
                <c:pt idx="47">
                  <c:v>1.3436999999999999</c:v>
                </c:pt>
                <c:pt idx="48">
                  <c:v>1.3164</c:v>
                </c:pt>
                <c:pt idx="49">
                  <c:v>1.3467</c:v>
                </c:pt>
                <c:pt idx="50">
                  <c:v>1.3669</c:v>
                </c:pt>
                <c:pt idx="51">
                  <c:v>1.3687</c:v>
                </c:pt>
                <c:pt idx="52">
                  <c:v>1.3325</c:v>
                </c:pt>
                <c:pt idx="53">
                  <c:v>1.3454999999999999</c:v>
                </c:pt>
                <c:pt idx="54">
                  <c:v>1.3740000000000001</c:v>
                </c:pt>
                <c:pt idx="55">
                  <c:v>1.3983000000000001</c:v>
                </c:pt>
                <c:pt idx="56">
                  <c:v>1.4268000000000001</c:v>
                </c:pt>
                <c:pt idx="57">
                  <c:v>1.4155</c:v>
                </c:pt>
                <c:pt idx="58">
                  <c:v>1.3989</c:v>
                </c:pt>
                <c:pt idx="59">
                  <c:v>1.4000999999999999</c:v>
                </c:pt>
                <c:pt idx="60">
                  <c:v>1.409</c:v>
                </c:pt>
                <c:pt idx="61">
                  <c:v>1.4066000000000001</c:v>
                </c:pt>
                <c:pt idx="62">
                  <c:v>1.39</c:v>
                </c:pt>
                <c:pt idx="63">
                  <c:v>1.3704000000000001</c:v>
                </c:pt>
                <c:pt idx="64">
                  <c:v>1.3674999999999999</c:v>
                </c:pt>
                <c:pt idx="65">
                  <c:v>1.3378000000000001</c:v>
                </c:pt>
                <c:pt idx="66">
                  <c:v>1.3176000000000001</c:v>
                </c:pt>
                <c:pt idx="67">
                  <c:v>1.325</c:v>
                </c:pt>
                <c:pt idx="68">
                  <c:v>1.3358000000000001</c:v>
                </c:pt>
                <c:pt idx="69">
                  <c:v>1.3304</c:v>
                </c:pt>
                <c:pt idx="70">
                  <c:v>1.3322000000000001</c:v>
                </c:pt>
                <c:pt idx="71">
                  <c:v>1.3166</c:v>
                </c:pt>
                <c:pt idx="72">
                  <c:v>1.3136000000000001</c:v>
                </c:pt>
                <c:pt idx="73">
                  <c:v>1.3088</c:v>
                </c:pt>
                <c:pt idx="74">
                  <c:v>1.2770999999999999</c:v>
                </c:pt>
                <c:pt idx="75">
                  <c:v>1.2890999999999999</c:v>
                </c:pt>
                <c:pt idx="76">
                  <c:v>1.2657</c:v>
                </c:pt>
                <c:pt idx="77">
                  <c:v>1.2608999999999999</c:v>
                </c:pt>
                <c:pt idx="78">
                  <c:v>1.2574000000000001</c:v>
                </c:pt>
                <c:pt idx="79">
                  <c:v>1.2334000000000001</c:v>
                </c:pt>
                <c:pt idx="80">
                  <c:v>1.2639</c:v>
                </c:pt>
                <c:pt idx="81">
                  <c:v>1.2621</c:v>
                </c:pt>
                <c:pt idx="82">
                  <c:v>1.2597</c:v>
                </c:pt>
                <c:pt idx="83">
                  <c:v>1.2681</c:v>
                </c:pt>
                <c:pt idx="84">
                  <c:v>1.2873000000000001</c:v>
                </c:pt>
                <c:pt idx="85">
                  <c:v>1.2538</c:v>
                </c:pt>
                <c:pt idx="86">
                  <c:v>1.2741</c:v>
                </c:pt>
                <c:pt idx="87">
                  <c:v>1.2370000000000001</c:v>
                </c:pt>
                <c:pt idx="88">
                  <c:v>1.234</c:v>
                </c:pt>
                <c:pt idx="89">
                  <c:v>1.2532000000000001</c:v>
                </c:pt>
                <c:pt idx="90">
                  <c:v>1.2574000000000001</c:v>
                </c:pt>
                <c:pt idx="91">
                  <c:v>1.3136000000000001</c:v>
                </c:pt>
                <c:pt idx="92">
                  <c:v>1.3213999999999999</c:v>
                </c:pt>
                <c:pt idx="93">
                  <c:v>1.3106</c:v>
                </c:pt>
                <c:pt idx="94">
                  <c:v>1.2957000000000001</c:v>
                </c:pt>
                <c:pt idx="95">
                  <c:v>1.3069999999999999</c:v>
                </c:pt>
                <c:pt idx="96">
                  <c:v>1.3118000000000001</c:v>
                </c:pt>
                <c:pt idx="97">
                  <c:v>1.3196000000000001</c:v>
                </c:pt>
                <c:pt idx="98">
                  <c:v>1.3142</c:v>
                </c:pt>
                <c:pt idx="99">
                  <c:v>1.3178000000000001</c:v>
                </c:pt>
                <c:pt idx="100">
                  <c:v>1.3322000000000001</c:v>
                </c:pt>
                <c:pt idx="101">
                  <c:v>1.3268</c:v>
                </c:pt>
                <c:pt idx="102">
                  <c:v>1.3268</c:v>
                </c:pt>
                <c:pt idx="103">
                  <c:v>1.3196000000000001</c:v>
                </c:pt>
                <c:pt idx="104">
                  <c:v>1.3196000000000001</c:v>
                </c:pt>
                <c:pt idx="105">
                  <c:v>1.3082</c:v>
                </c:pt>
                <c:pt idx="106">
                  <c:v>1.3896999999999999</c:v>
                </c:pt>
                <c:pt idx="107">
                  <c:v>1.3813</c:v>
                </c:pt>
                <c:pt idx="108">
                  <c:v>1.3765000000000001</c:v>
                </c:pt>
                <c:pt idx="109">
                  <c:v>1.3273999999999999</c:v>
                </c:pt>
                <c:pt idx="110">
                  <c:v>1.34</c:v>
                </c:pt>
                <c:pt idx="111">
                  <c:v>1.3093999999999999</c:v>
                </c:pt>
                <c:pt idx="112">
                  <c:v>1.3304</c:v>
                </c:pt>
                <c:pt idx="113">
                  <c:v>1.3406</c:v>
                </c:pt>
                <c:pt idx="114">
                  <c:v>1.3226</c:v>
                </c:pt>
                <c:pt idx="115">
                  <c:v>1.3171999999999999</c:v>
                </c:pt>
                <c:pt idx="116">
                  <c:v>1.3244</c:v>
                </c:pt>
                <c:pt idx="117">
                  <c:v>1.2981</c:v>
                </c:pt>
                <c:pt idx="118">
                  <c:v>1.2992999999999999</c:v>
                </c:pt>
                <c:pt idx="119">
                  <c:v>1.3082</c:v>
                </c:pt>
                <c:pt idx="120">
                  <c:v>1.3088</c:v>
                </c:pt>
                <c:pt idx="121">
                  <c:v>1.2921</c:v>
                </c:pt>
                <c:pt idx="122">
                  <c:v>1.3069999999999999</c:v>
                </c:pt>
                <c:pt idx="123">
                  <c:v>1.3093999999999999</c:v>
                </c:pt>
                <c:pt idx="124">
                  <c:v>1.3268</c:v>
                </c:pt>
                <c:pt idx="125">
                  <c:v>1.3291999999999999</c:v>
                </c:pt>
                <c:pt idx="126">
                  <c:v>1.3065</c:v>
                </c:pt>
                <c:pt idx="127">
                  <c:v>1.3106</c:v>
                </c:pt>
                <c:pt idx="128">
                  <c:v>1.3035000000000001</c:v>
                </c:pt>
                <c:pt idx="129">
                  <c:v>1.3129999999999999</c:v>
                </c:pt>
                <c:pt idx="130">
                  <c:v>1.2819</c:v>
                </c:pt>
                <c:pt idx="131">
                  <c:v>1.2979000000000001</c:v>
                </c:pt>
                <c:pt idx="132">
                  <c:v>1.2833000000000001</c:v>
                </c:pt>
                <c:pt idx="133">
                  <c:v>1.3069999999999999</c:v>
                </c:pt>
                <c:pt idx="134">
                  <c:v>1.2379</c:v>
                </c:pt>
                <c:pt idx="135">
                  <c:v>1.2372000000000001</c:v>
                </c:pt>
                <c:pt idx="136">
                  <c:v>1.21</c:v>
                </c:pt>
                <c:pt idx="137">
                  <c:v>1.196</c:v>
                </c:pt>
                <c:pt idx="138">
                  <c:v>1.2015</c:v>
                </c:pt>
                <c:pt idx="139">
                  <c:v>1.236</c:v>
                </c:pt>
                <c:pt idx="140">
                  <c:v>1.2215</c:v>
                </c:pt>
                <c:pt idx="141">
                  <c:v>1.2354000000000001</c:v>
                </c:pt>
                <c:pt idx="142">
                  <c:v>1.2172000000000001</c:v>
                </c:pt>
                <c:pt idx="143">
                  <c:v>1.2566999999999999</c:v>
                </c:pt>
                <c:pt idx="144">
                  <c:v>1.2372000000000001</c:v>
                </c:pt>
                <c:pt idx="145">
                  <c:v>1.2755000000000001</c:v>
                </c:pt>
                <c:pt idx="146">
                  <c:v>1.2682</c:v>
                </c:pt>
                <c:pt idx="147">
                  <c:v>1.2676000000000001</c:v>
                </c:pt>
                <c:pt idx="148">
                  <c:v>1.2712000000000001</c:v>
                </c:pt>
                <c:pt idx="149">
                  <c:v>1.2779</c:v>
                </c:pt>
                <c:pt idx="150">
                  <c:v>1.2803</c:v>
                </c:pt>
                <c:pt idx="151">
                  <c:v>1.2894000000000001</c:v>
                </c:pt>
                <c:pt idx="152">
                  <c:v>1.2839</c:v>
                </c:pt>
                <c:pt idx="153">
                  <c:v>1.3258000000000001</c:v>
                </c:pt>
                <c:pt idx="154">
                  <c:v>1.2803</c:v>
                </c:pt>
                <c:pt idx="155">
                  <c:v>1.2979000000000001</c:v>
                </c:pt>
                <c:pt idx="156">
                  <c:v>1.2869999999999999</c:v>
                </c:pt>
                <c:pt idx="157">
                  <c:v>1.2929999999999999</c:v>
                </c:pt>
                <c:pt idx="158">
                  <c:v>1.2839</c:v>
                </c:pt>
                <c:pt idx="159">
                  <c:v>1.256</c:v>
                </c:pt>
                <c:pt idx="160">
                  <c:v>1.2621</c:v>
                </c:pt>
                <c:pt idx="161">
                  <c:v>1.2773000000000001</c:v>
                </c:pt>
                <c:pt idx="162">
                  <c:v>1.3033999999999999</c:v>
                </c:pt>
                <c:pt idx="163">
                  <c:v>1.3143</c:v>
                </c:pt>
                <c:pt idx="164">
                  <c:v>1.3190999999999999</c:v>
                </c:pt>
                <c:pt idx="165">
                  <c:v>1.3251999999999999</c:v>
                </c:pt>
                <c:pt idx="166">
                  <c:v>1.3118000000000001</c:v>
                </c:pt>
                <c:pt idx="167">
                  <c:v>1.2833000000000001</c:v>
                </c:pt>
                <c:pt idx="168">
                  <c:v>1.3058000000000001</c:v>
                </c:pt>
                <c:pt idx="169">
                  <c:v>1.2336</c:v>
                </c:pt>
                <c:pt idx="170">
                  <c:v>1.2130000000000001</c:v>
                </c:pt>
                <c:pt idx="171">
                  <c:v>1.1869000000000001</c:v>
                </c:pt>
                <c:pt idx="172">
                  <c:v>1.1596</c:v>
                </c:pt>
                <c:pt idx="173">
                  <c:v>1.1827000000000001</c:v>
                </c:pt>
                <c:pt idx="174">
                  <c:v>1.2020999999999999</c:v>
                </c:pt>
                <c:pt idx="175">
                  <c:v>1.1857</c:v>
                </c:pt>
                <c:pt idx="176">
                  <c:v>1.1680999999999999</c:v>
                </c:pt>
                <c:pt idx="177">
                  <c:v>1.1796</c:v>
                </c:pt>
                <c:pt idx="178">
                  <c:v>1.1669</c:v>
                </c:pt>
                <c:pt idx="179">
                  <c:v>1.1608000000000001</c:v>
                </c:pt>
                <c:pt idx="180">
                  <c:v>1.1912</c:v>
                </c:pt>
                <c:pt idx="181">
                  <c:v>1.1680999999999999</c:v>
                </c:pt>
                <c:pt idx="182">
                  <c:v>1.1419999999999999</c:v>
                </c:pt>
                <c:pt idx="183">
                  <c:v>1.1759999999999999</c:v>
                </c:pt>
                <c:pt idx="184">
                  <c:v>1.2136</c:v>
                </c:pt>
                <c:pt idx="185">
                  <c:v>1.2081</c:v>
                </c:pt>
                <c:pt idx="186">
                  <c:v>1.2027000000000001</c:v>
                </c:pt>
                <c:pt idx="187">
                  <c:v>1.2269000000000001</c:v>
                </c:pt>
                <c:pt idx="188">
                  <c:v>1.2305999999999999</c:v>
                </c:pt>
                <c:pt idx="189">
                  <c:v>1.1827000000000001</c:v>
                </c:pt>
                <c:pt idx="190">
                  <c:v>1.2039</c:v>
                </c:pt>
                <c:pt idx="191">
                  <c:v>1.2069000000000001</c:v>
                </c:pt>
                <c:pt idx="192">
                  <c:v>1.2439</c:v>
                </c:pt>
                <c:pt idx="193">
                  <c:v>1.2712000000000001</c:v>
                </c:pt>
                <c:pt idx="194">
                  <c:v>1.2639</c:v>
                </c:pt>
                <c:pt idx="195">
                  <c:v>1.2887</c:v>
                </c:pt>
                <c:pt idx="196">
                  <c:v>1.29</c:v>
                </c:pt>
                <c:pt idx="197">
                  <c:v>1.3017000000000001</c:v>
                </c:pt>
                <c:pt idx="198">
                  <c:v>1.3141</c:v>
                </c:pt>
                <c:pt idx="199">
                  <c:v>1.2937000000000001</c:v>
                </c:pt>
                <c:pt idx="200">
                  <c:v>1.2929999999999999</c:v>
                </c:pt>
                <c:pt idx="201">
                  <c:v>1.2999000000000001</c:v>
                </c:pt>
                <c:pt idx="202">
                  <c:v>1.2596000000000001</c:v>
                </c:pt>
                <c:pt idx="203">
                  <c:v>1.3258000000000001</c:v>
                </c:pt>
                <c:pt idx="204">
                  <c:v>1.3685</c:v>
                </c:pt>
                <c:pt idx="205">
                  <c:v>1.3568</c:v>
                </c:pt>
                <c:pt idx="206">
                  <c:v>1.3382000000000001</c:v>
                </c:pt>
                <c:pt idx="207">
                  <c:v>1.3506</c:v>
                </c:pt>
                <c:pt idx="208">
                  <c:v>1.3438000000000001</c:v>
                </c:pt>
                <c:pt idx="209">
                  <c:v>1.3661000000000001</c:v>
                </c:pt>
                <c:pt idx="210">
                  <c:v>1.3876999999999999</c:v>
                </c:pt>
                <c:pt idx="211">
                  <c:v>1.3914</c:v>
                </c:pt>
                <c:pt idx="212">
                  <c:v>1.3741000000000001</c:v>
                </c:pt>
                <c:pt idx="213">
                  <c:v>1.3796999999999999</c:v>
                </c:pt>
                <c:pt idx="214">
                  <c:v>1.3691</c:v>
                </c:pt>
                <c:pt idx="215">
                  <c:v>1.3865000000000001</c:v>
                </c:pt>
                <c:pt idx="216">
                  <c:v>1.3678999999999999</c:v>
                </c:pt>
                <c:pt idx="217">
                  <c:v>1.3673</c:v>
                </c:pt>
                <c:pt idx="218">
                  <c:v>1.3438000000000001</c:v>
                </c:pt>
                <c:pt idx="219">
                  <c:v>1.3251999999999999</c:v>
                </c:pt>
                <c:pt idx="220">
                  <c:v>1.3661000000000001</c:v>
                </c:pt>
                <c:pt idx="221">
                  <c:v>1.3919999999999999</c:v>
                </c:pt>
                <c:pt idx="222">
                  <c:v>1.3777999999999999</c:v>
                </c:pt>
                <c:pt idx="223">
                  <c:v>1.3741000000000001</c:v>
                </c:pt>
                <c:pt idx="224">
                  <c:v>1.3834</c:v>
                </c:pt>
                <c:pt idx="225">
                  <c:v>1.3988</c:v>
                </c:pt>
                <c:pt idx="226">
                  <c:v>1.3957999999999999</c:v>
                </c:pt>
                <c:pt idx="227">
                  <c:v>1.3673</c:v>
                </c:pt>
                <c:pt idx="228">
                  <c:v>1.3431999999999999</c:v>
                </c:pt>
                <c:pt idx="229">
                  <c:v>1.3512</c:v>
                </c:pt>
                <c:pt idx="230">
                  <c:v>1.3741000000000001</c:v>
                </c:pt>
                <c:pt idx="231">
                  <c:v>1.3846000000000001</c:v>
                </c:pt>
                <c:pt idx="232">
                  <c:v>1.3957999999999999</c:v>
                </c:pt>
                <c:pt idx="233">
                  <c:v>1.4155</c:v>
                </c:pt>
                <c:pt idx="234">
                  <c:v>1.4077999999999999</c:v>
                </c:pt>
                <c:pt idx="235">
                  <c:v>1.423</c:v>
                </c:pt>
                <c:pt idx="236">
                  <c:v>1.4142999999999999</c:v>
                </c:pt>
                <c:pt idx="237">
                  <c:v>1.4391</c:v>
                </c:pt>
                <c:pt idx="238">
                  <c:v>1.4353</c:v>
                </c:pt>
                <c:pt idx="239">
                  <c:v>1.4378</c:v>
                </c:pt>
                <c:pt idx="240">
                  <c:v>1.4391</c:v>
                </c:pt>
                <c:pt idx="241">
                  <c:v>1.4391</c:v>
                </c:pt>
                <c:pt idx="242">
                  <c:v>1.3995</c:v>
                </c:pt>
                <c:pt idx="243">
                  <c:v>1.423</c:v>
                </c:pt>
                <c:pt idx="244">
                  <c:v>1.4018999999999999</c:v>
                </c:pt>
                <c:pt idx="245">
                  <c:v>1.4397</c:v>
                </c:pt>
                <c:pt idx="246">
                  <c:v>1.4539</c:v>
                </c:pt>
                <c:pt idx="247">
                  <c:v>1.4452</c:v>
                </c:pt>
                <c:pt idx="248">
                  <c:v>1.4539</c:v>
                </c:pt>
                <c:pt idx="249">
                  <c:v>1.4322999999999999</c:v>
                </c:pt>
                <c:pt idx="250">
                  <c:v>1.4694</c:v>
                </c:pt>
                <c:pt idx="251">
                  <c:v>1.4712000000000001</c:v>
                </c:pt>
                <c:pt idx="252">
                  <c:v>1.4638</c:v>
                </c:pt>
                <c:pt idx="253">
                  <c:v>1.4576</c:v>
                </c:pt>
                <c:pt idx="254">
                  <c:v>1.4669000000000001</c:v>
                </c:pt>
                <c:pt idx="255">
                  <c:v>1.4830000000000001</c:v>
                </c:pt>
                <c:pt idx="256">
                  <c:v>1.4718</c:v>
                </c:pt>
                <c:pt idx="257">
                  <c:v>1.4811000000000001</c:v>
                </c:pt>
                <c:pt idx="258">
                  <c:v>1.5099</c:v>
                </c:pt>
                <c:pt idx="259">
                  <c:v>1.5156000000000001</c:v>
                </c:pt>
                <c:pt idx="260">
                  <c:v>1.5652999999999999</c:v>
                </c:pt>
                <c:pt idx="261">
                  <c:v>1.5105</c:v>
                </c:pt>
                <c:pt idx="262">
                  <c:v>1.4677</c:v>
                </c:pt>
                <c:pt idx="263">
                  <c:v>1.4608000000000001</c:v>
                </c:pt>
                <c:pt idx="264">
                  <c:v>1.5061</c:v>
                </c:pt>
                <c:pt idx="265">
                  <c:v>1.5741000000000001</c:v>
                </c:pt>
                <c:pt idx="266">
                  <c:v>1.5647</c:v>
                </c:pt>
                <c:pt idx="267">
                  <c:v>1.5559000000000001</c:v>
                </c:pt>
                <c:pt idx="268">
                  <c:v>1.5313000000000001</c:v>
                </c:pt>
                <c:pt idx="269">
                  <c:v>1.5483</c:v>
                </c:pt>
                <c:pt idx="270">
                  <c:v>1.571</c:v>
                </c:pt>
                <c:pt idx="271">
                  <c:v>1.5363</c:v>
                </c:pt>
                <c:pt idx="272">
                  <c:v>1.5219</c:v>
                </c:pt>
                <c:pt idx="273">
                  <c:v>1.5011000000000001</c:v>
                </c:pt>
                <c:pt idx="274">
                  <c:v>1.4846999999999999</c:v>
                </c:pt>
                <c:pt idx="275">
                  <c:v>1.462</c:v>
                </c:pt>
                <c:pt idx="276">
                  <c:v>1.4129</c:v>
                </c:pt>
                <c:pt idx="277">
                  <c:v>1.4369000000000001</c:v>
                </c:pt>
                <c:pt idx="278">
                  <c:v>1.3947000000000001</c:v>
                </c:pt>
                <c:pt idx="279">
                  <c:v>1.423</c:v>
                </c:pt>
                <c:pt idx="280">
                  <c:v>1.3682000000000001</c:v>
                </c:pt>
                <c:pt idx="281">
                  <c:v>1.4141999999999999</c:v>
                </c:pt>
                <c:pt idx="282">
                  <c:v>1.4217</c:v>
                </c:pt>
                <c:pt idx="283">
                  <c:v>1.3808</c:v>
                </c:pt>
                <c:pt idx="284">
                  <c:v>1.3607</c:v>
                </c:pt>
                <c:pt idx="285">
                  <c:v>1.343</c:v>
                </c:pt>
                <c:pt idx="286">
                  <c:v>1.3046</c:v>
                </c:pt>
                <c:pt idx="287">
                  <c:v>1.3128</c:v>
                </c:pt>
                <c:pt idx="288">
                  <c:v>1.3065</c:v>
                </c:pt>
                <c:pt idx="289">
                  <c:v>1.2951999999999999</c:v>
                </c:pt>
                <c:pt idx="290">
                  <c:v>1.2932999999999999</c:v>
                </c:pt>
                <c:pt idx="291">
                  <c:v>1.2883</c:v>
                </c:pt>
                <c:pt idx="292">
                  <c:v>1.2932999999999999</c:v>
                </c:pt>
                <c:pt idx="293">
                  <c:v>1.2461</c:v>
                </c:pt>
                <c:pt idx="294">
                  <c:v>1.1862999999999999</c:v>
                </c:pt>
                <c:pt idx="295">
                  <c:v>1.1962999999999999</c:v>
                </c:pt>
                <c:pt idx="296">
                  <c:v>1.1913</c:v>
                </c:pt>
                <c:pt idx="297">
                  <c:v>1.1806000000000001</c:v>
                </c:pt>
                <c:pt idx="298">
                  <c:v>1.1648000000000001</c:v>
                </c:pt>
                <c:pt idx="299">
                  <c:v>1.1434</c:v>
                </c:pt>
                <c:pt idx="300">
                  <c:v>1.1888000000000001</c:v>
                </c:pt>
                <c:pt idx="301">
                  <c:v>1.1504000000000001</c:v>
                </c:pt>
                <c:pt idx="302">
                  <c:v>1.202</c:v>
                </c:pt>
                <c:pt idx="303">
                  <c:v>1.2335</c:v>
                </c:pt>
                <c:pt idx="304">
                  <c:v>1.2504999999999999</c:v>
                </c:pt>
                <c:pt idx="305">
                  <c:v>1.2373000000000001</c:v>
                </c:pt>
                <c:pt idx="306">
                  <c:v>1.2725</c:v>
                </c:pt>
                <c:pt idx="307">
                  <c:v>1.2725</c:v>
                </c:pt>
                <c:pt idx="308">
                  <c:v>1.2662</c:v>
                </c:pt>
                <c:pt idx="309">
                  <c:v>1.2946</c:v>
                </c:pt>
                <c:pt idx="310">
                  <c:v>1.2757000000000001</c:v>
                </c:pt>
                <c:pt idx="311">
                  <c:v>1.2946</c:v>
                </c:pt>
                <c:pt idx="312">
                  <c:v>1.2801</c:v>
                </c:pt>
                <c:pt idx="313">
                  <c:v>1.2485999999999999</c:v>
                </c:pt>
                <c:pt idx="314">
                  <c:v>1.2801</c:v>
                </c:pt>
                <c:pt idx="315">
                  <c:v>1.2618</c:v>
                </c:pt>
                <c:pt idx="316">
                  <c:v>1.1837</c:v>
                </c:pt>
                <c:pt idx="317">
                  <c:v>1.1655</c:v>
                </c:pt>
                <c:pt idx="318">
                  <c:v>1.173</c:v>
                </c:pt>
                <c:pt idx="319">
                  <c:v>1.208</c:v>
                </c:pt>
                <c:pt idx="320">
                  <c:v>1.1963999999999999</c:v>
                </c:pt>
                <c:pt idx="321">
                  <c:v>1.2274</c:v>
                </c:pt>
                <c:pt idx="322">
                  <c:v>1.2073</c:v>
                </c:pt>
                <c:pt idx="323">
                  <c:v>1.2143999999999999</c:v>
                </c:pt>
                <c:pt idx="324">
                  <c:v>1.1847000000000001</c:v>
                </c:pt>
                <c:pt idx="325">
                  <c:v>1.1867000000000001</c:v>
                </c:pt>
                <c:pt idx="326">
                  <c:v>1.2248000000000001</c:v>
                </c:pt>
                <c:pt idx="327">
                  <c:v>1.1492</c:v>
                </c:pt>
                <c:pt idx="328">
                  <c:v>1.1453</c:v>
                </c:pt>
                <c:pt idx="329">
                  <c:v>1.1595</c:v>
                </c:pt>
                <c:pt idx="330">
                  <c:v>1.1305000000000001</c:v>
                </c:pt>
                <c:pt idx="331">
                  <c:v>1.1331</c:v>
                </c:pt>
                <c:pt idx="332">
                  <c:v>1.1420999999999999</c:v>
                </c:pt>
                <c:pt idx="333">
                  <c:v>1.1343000000000001</c:v>
                </c:pt>
                <c:pt idx="334">
                  <c:v>1.1194999999999999</c:v>
                </c:pt>
                <c:pt idx="335">
                  <c:v>1.1059000000000001</c:v>
                </c:pt>
                <c:pt idx="336">
                  <c:v>1.0846</c:v>
                </c:pt>
                <c:pt idx="337">
                  <c:v>1.0497000000000001</c:v>
                </c:pt>
                <c:pt idx="338">
                  <c:v>1.0517000000000001</c:v>
                </c:pt>
                <c:pt idx="339">
                  <c:v>1.0458000000000001</c:v>
                </c:pt>
                <c:pt idx="340">
                  <c:v>1.0186999999999999</c:v>
                </c:pt>
                <c:pt idx="341">
                  <c:v>1.0562</c:v>
                </c:pt>
                <c:pt idx="342">
                  <c:v>1.0935999999999999</c:v>
                </c:pt>
                <c:pt idx="343">
                  <c:v>1.0988</c:v>
                </c:pt>
                <c:pt idx="344">
                  <c:v>1.0303</c:v>
                </c:pt>
                <c:pt idx="345">
                  <c:v>1.032</c:v>
                </c:pt>
                <c:pt idx="346">
                  <c:v>1.0342</c:v>
                </c:pt>
                <c:pt idx="347">
                  <c:v>1.0470999999999999</c:v>
                </c:pt>
                <c:pt idx="348">
                  <c:v>1.0769</c:v>
                </c:pt>
                <c:pt idx="349">
                  <c:v>1.0846</c:v>
                </c:pt>
                <c:pt idx="350">
                  <c:v>1.0374000000000001</c:v>
                </c:pt>
                <c:pt idx="351">
                  <c:v>0.99929999999999997</c:v>
                </c:pt>
                <c:pt idx="352">
                  <c:v>1.0239</c:v>
                </c:pt>
                <c:pt idx="353">
                  <c:v>1.0367999999999999</c:v>
                </c:pt>
                <c:pt idx="354">
                  <c:v>1.0407</c:v>
                </c:pt>
                <c:pt idx="355">
                  <c:v>0.92049999999999998</c:v>
                </c:pt>
                <c:pt idx="356">
                  <c:v>0.95989999999999998</c:v>
                </c:pt>
                <c:pt idx="357">
                  <c:v>0.91600000000000004</c:v>
                </c:pt>
                <c:pt idx="358">
                  <c:v>0.98839999999999995</c:v>
                </c:pt>
                <c:pt idx="359">
                  <c:v>0.99550000000000005</c:v>
                </c:pt>
                <c:pt idx="360">
                  <c:v>0.96699999999999997</c:v>
                </c:pt>
                <c:pt idx="361">
                  <c:v>1.0328999999999999</c:v>
                </c:pt>
                <c:pt idx="362">
                  <c:v>1.0161</c:v>
                </c:pt>
                <c:pt idx="363">
                  <c:v>1.0416000000000001</c:v>
                </c:pt>
                <c:pt idx="364">
                  <c:v>1.0793999999999999</c:v>
                </c:pt>
                <c:pt idx="365">
                  <c:v>1.0898000000000001</c:v>
                </c:pt>
                <c:pt idx="366">
                  <c:v>1.0793999999999999</c:v>
                </c:pt>
                <c:pt idx="367">
                  <c:v>1.0213000000000001</c:v>
                </c:pt>
                <c:pt idx="368">
                  <c:v>0.99929999999999997</c:v>
                </c:pt>
                <c:pt idx="369">
                  <c:v>0.97870000000000001</c:v>
                </c:pt>
                <c:pt idx="370">
                  <c:v>0.9748</c:v>
                </c:pt>
                <c:pt idx="371">
                  <c:v>0.97609999999999997</c:v>
                </c:pt>
                <c:pt idx="372">
                  <c:v>0.94569999999999999</c:v>
                </c:pt>
                <c:pt idx="373">
                  <c:v>0.96319999999999995</c:v>
                </c:pt>
                <c:pt idx="374">
                  <c:v>1.0039</c:v>
                </c:pt>
                <c:pt idx="375">
                  <c:v>0.98250000000000004</c:v>
                </c:pt>
                <c:pt idx="376">
                  <c:v>0.99680000000000002</c:v>
                </c:pt>
                <c:pt idx="377">
                  <c:v>0.98119999999999996</c:v>
                </c:pt>
                <c:pt idx="378">
                  <c:v>0.96319999999999995</c:v>
                </c:pt>
                <c:pt idx="379">
                  <c:v>0.93859999999999999</c:v>
                </c:pt>
                <c:pt idx="380">
                  <c:v>0.93830000000000002</c:v>
                </c:pt>
                <c:pt idx="381">
                  <c:v>0.88759999999999994</c:v>
                </c:pt>
                <c:pt idx="382">
                  <c:v>0.88439999999999996</c:v>
                </c:pt>
                <c:pt idx="383">
                  <c:v>0.87849999999999995</c:v>
                </c:pt>
                <c:pt idx="384">
                  <c:v>0.89700000000000002</c:v>
                </c:pt>
                <c:pt idx="385">
                  <c:v>0.87280000000000002</c:v>
                </c:pt>
                <c:pt idx="386">
                  <c:v>0.8498</c:v>
                </c:pt>
                <c:pt idx="387">
                  <c:v>0.84599999999999997</c:v>
                </c:pt>
                <c:pt idx="388">
                  <c:v>0.85750000000000004</c:v>
                </c:pt>
                <c:pt idx="389">
                  <c:v>0.88170000000000004</c:v>
                </c:pt>
                <c:pt idx="390">
                  <c:v>0.9173</c:v>
                </c:pt>
                <c:pt idx="391">
                  <c:v>0.94920000000000004</c:v>
                </c:pt>
                <c:pt idx="392">
                  <c:v>0.94599999999999995</c:v>
                </c:pt>
                <c:pt idx="393">
                  <c:v>0.93579999999999997</c:v>
                </c:pt>
                <c:pt idx="394">
                  <c:v>0.96189999999999998</c:v>
                </c:pt>
                <c:pt idx="395">
                  <c:v>0.95109999999999995</c:v>
                </c:pt>
                <c:pt idx="396">
                  <c:v>0.95109999999999995</c:v>
                </c:pt>
                <c:pt idx="397">
                  <c:v>0.9677</c:v>
                </c:pt>
                <c:pt idx="398">
                  <c:v>0.97399999999999998</c:v>
                </c:pt>
                <c:pt idx="399">
                  <c:v>1.0123</c:v>
                </c:pt>
                <c:pt idx="400">
                  <c:v>1.0059</c:v>
                </c:pt>
                <c:pt idx="401">
                  <c:v>1.0078</c:v>
                </c:pt>
                <c:pt idx="402">
                  <c:v>1.0116000000000001</c:v>
                </c:pt>
                <c:pt idx="403">
                  <c:v>0.99439999999999995</c:v>
                </c:pt>
                <c:pt idx="404">
                  <c:v>1.0185999999999999</c:v>
                </c:pt>
                <c:pt idx="405">
                  <c:v>1.0155000000000001</c:v>
                </c:pt>
                <c:pt idx="406">
                  <c:v>0.99890000000000001</c:v>
                </c:pt>
                <c:pt idx="407">
                  <c:v>1.0287999999999999</c:v>
                </c:pt>
                <c:pt idx="408">
                  <c:v>1.0327</c:v>
                </c:pt>
                <c:pt idx="409">
                  <c:v>0.9919</c:v>
                </c:pt>
                <c:pt idx="410">
                  <c:v>1.0068999999999999</c:v>
                </c:pt>
                <c:pt idx="411">
                  <c:v>1.0185999999999999</c:v>
                </c:pt>
                <c:pt idx="412">
                  <c:v>1.0193000000000001</c:v>
                </c:pt>
                <c:pt idx="413">
                  <c:v>1.0486</c:v>
                </c:pt>
                <c:pt idx="414">
                  <c:v>1.0801000000000001</c:v>
                </c:pt>
                <c:pt idx="415">
                  <c:v>1.0670999999999999</c:v>
                </c:pt>
                <c:pt idx="416">
                  <c:v>1.1091</c:v>
                </c:pt>
                <c:pt idx="417">
                  <c:v>1.1033999999999999</c:v>
                </c:pt>
                <c:pt idx="418">
                  <c:v>1.0835999999999999</c:v>
                </c:pt>
                <c:pt idx="419">
                  <c:v>1.0543</c:v>
                </c:pt>
                <c:pt idx="420">
                  <c:v>1.0026999999999999</c:v>
                </c:pt>
                <c:pt idx="421">
                  <c:v>0.99829999999999997</c:v>
                </c:pt>
                <c:pt idx="422">
                  <c:v>0.97399999999999998</c:v>
                </c:pt>
                <c:pt idx="423">
                  <c:v>0.96889999999999998</c:v>
                </c:pt>
                <c:pt idx="424">
                  <c:v>0.97599999999999998</c:v>
                </c:pt>
                <c:pt idx="425">
                  <c:v>1.0174000000000001</c:v>
                </c:pt>
                <c:pt idx="426">
                  <c:v>1.0427999999999999</c:v>
                </c:pt>
                <c:pt idx="427">
                  <c:v>1.0268999999999999</c:v>
                </c:pt>
                <c:pt idx="428">
                  <c:v>1.0155000000000001</c:v>
                </c:pt>
                <c:pt idx="429">
                  <c:v>1.046</c:v>
                </c:pt>
                <c:pt idx="430">
                  <c:v>1.0543</c:v>
                </c:pt>
                <c:pt idx="431">
                  <c:v>1.0346</c:v>
                </c:pt>
                <c:pt idx="432">
                  <c:v>1.06</c:v>
                </c:pt>
                <c:pt idx="433">
                  <c:v>1.0147999999999999</c:v>
                </c:pt>
                <c:pt idx="434">
                  <c:v>1.0476000000000001</c:v>
                </c:pt>
                <c:pt idx="435">
                  <c:v>1.0804</c:v>
                </c:pt>
                <c:pt idx="436">
                  <c:v>1.0810999999999999</c:v>
                </c:pt>
                <c:pt idx="437">
                  <c:v>1.0358000000000001</c:v>
                </c:pt>
                <c:pt idx="438">
                  <c:v>1.0441</c:v>
                </c:pt>
                <c:pt idx="439">
                  <c:v>1.0408999999999999</c:v>
                </c:pt>
                <c:pt idx="440">
                  <c:v>0.99950000000000006</c:v>
                </c:pt>
                <c:pt idx="441">
                  <c:v>1.0276000000000001</c:v>
                </c:pt>
                <c:pt idx="442">
                  <c:v>1.0249999999999999</c:v>
                </c:pt>
                <c:pt idx="443">
                  <c:v>1.0645</c:v>
                </c:pt>
                <c:pt idx="444">
                  <c:v>1.0650999999999999</c:v>
                </c:pt>
                <c:pt idx="445">
                  <c:v>1.0718000000000001</c:v>
                </c:pt>
                <c:pt idx="446">
                  <c:v>1.1231</c:v>
                </c:pt>
                <c:pt idx="447">
                  <c:v>1.1666000000000001</c:v>
                </c:pt>
                <c:pt idx="448">
                  <c:v>1.0939000000000001</c:v>
                </c:pt>
                <c:pt idx="449">
                  <c:v>1.1480999999999999</c:v>
                </c:pt>
                <c:pt idx="450">
                  <c:v>1.1055999999999999</c:v>
                </c:pt>
                <c:pt idx="451">
                  <c:v>1.1494</c:v>
                </c:pt>
                <c:pt idx="452">
                  <c:v>1.1727000000000001</c:v>
                </c:pt>
                <c:pt idx="453">
                  <c:v>1.1467000000000001</c:v>
                </c:pt>
                <c:pt idx="454">
                  <c:v>1.1494</c:v>
                </c:pt>
                <c:pt idx="455">
                  <c:v>1.1392</c:v>
                </c:pt>
                <c:pt idx="456">
                  <c:v>1.2008000000000001</c:v>
                </c:pt>
                <c:pt idx="457">
                  <c:v>1.133</c:v>
                </c:pt>
                <c:pt idx="458">
                  <c:v>1.1397999999999999</c:v>
                </c:pt>
                <c:pt idx="459">
                  <c:v>1.0952999999999999</c:v>
                </c:pt>
                <c:pt idx="460">
                  <c:v>1.2118</c:v>
                </c:pt>
                <c:pt idx="461">
                  <c:v>1.3125</c:v>
                </c:pt>
                <c:pt idx="462">
                  <c:v>1.3795999999999999</c:v>
                </c:pt>
                <c:pt idx="463">
                  <c:v>1.3432999999999999</c:v>
                </c:pt>
                <c:pt idx="464">
                  <c:v>1.2357</c:v>
                </c:pt>
                <c:pt idx="465">
                  <c:v>1.2152000000000001</c:v>
                </c:pt>
                <c:pt idx="466">
                  <c:v>1.1474</c:v>
                </c:pt>
                <c:pt idx="467">
                  <c:v>1.1446000000000001</c:v>
                </c:pt>
                <c:pt idx="468">
                  <c:v>1.1438999999999999</c:v>
                </c:pt>
                <c:pt idx="469">
                  <c:v>1.1658999999999999</c:v>
                </c:pt>
                <c:pt idx="470">
                  <c:v>1.2159</c:v>
                </c:pt>
                <c:pt idx="471">
                  <c:v>1.1042000000000001</c:v>
                </c:pt>
                <c:pt idx="472">
                  <c:v>1.0446</c:v>
                </c:pt>
                <c:pt idx="473">
                  <c:v>1.0542</c:v>
                </c:pt>
                <c:pt idx="474">
                  <c:v>1.0515000000000001</c:v>
                </c:pt>
                <c:pt idx="475">
                  <c:v>1.0042</c:v>
                </c:pt>
                <c:pt idx="476">
                  <c:v>1.0563</c:v>
                </c:pt>
                <c:pt idx="477">
                  <c:v>0.94120000000000004</c:v>
                </c:pt>
                <c:pt idx="478">
                  <c:v>0.92059999999999997</c:v>
                </c:pt>
                <c:pt idx="479">
                  <c:v>0.94869999999999999</c:v>
                </c:pt>
                <c:pt idx="480">
                  <c:v>0.98160000000000003</c:v>
                </c:pt>
                <c:pt idx="481">
                  <c:v>1.0282</c:v>
                </c:pt>
                <c:pt idx="482">
                  <c:v>1.0864</c:v>
                </c:pt>
                <c:pt idx="483">
                  <c:v>1.0370999999999999</c:v>
                </c:pt>
                <c:pt idx="484">
                  <c:v>1.048</c:v>
                </c:pt>
                <c:pt idx="485">
                  <c:v>1.0528</c:v>
                </c:pt>
                <c:pt idx="486">
                  <c:v>1.0960000000000001</c:v>
                </c:pt>
                <c:pt idx="487">
                  <c:v>1.0768</c:v>
                </c:pt>
                <c:pt idx="488">
                  <c:v>1.1541999999999999</c:v>
                </c:pt>
                <c:pt idx="489">
                  <c:v>1.1022000000000001</c:v>
                </c:pt>
                <c:pt idx="490">
                  <c:v>1.0665</c:v>
                </c:pt>
                <c:pt idx="491">
                  <c:v>1.0871</c:v>
                </c:pt>
                <c:pt idx="492">
                  <c:v>1.0569999999999999</c:v>
                </c:pt>
                <c:pt idx="493">
                  <c:v>1.0337000000000001</c:v>
                </c:pt>
                <c:pt idx="494">
                  <c:v>0.99119999999999997</c:v>
                </c:pt>
                <c:pt idx="495">
                  <c:v>1.0007999999999999</c:v>
                </c:pt>
                <c:pt idx="496">
                  <c:v>1.0076000000000001</c:v>
                </c:pt>
                <c:pt idx="497">
                  <c:v>1.0104</c:v>
                </c:pt>
                <c:pt idx="498">
                  <c:v>0.9446</c:v>
                </c:pt>
                <c:pt idx="499">
                  <c:v>0.9919</c:v>
                </c:pt>
                <c:pt idx="500">
                  <c:v>1.0610999999999999</c:v>
                </c:pt>
                <c:pt idx="501">
                  <c:v>1.0823</c:v>
                </c:pt>
                <c:pt idx="502">
                  <c:v>1.1719999999999999</c:v>
                </c:pt>
                <c:pt idx="503">
                  <c:v>1.0604</c:v>
                </c:pt>
                <c:pt idx="504">
                  <c:v>1.0234000000000001</c:v>
                </c:pt>
                <c:pt idx="505">
                  <c:v>1.0390999999999999</c:v>
                </c:pt>
                <c:pt idx="506">
                  <c:v>0.98570000000000002</c:v>
                </c:pt>
                <c:pt idx="507">
                  <c:v>1.0411999999999999</c:v>
                </c:pt>
                <c:pt idx="508">
                  <c:v>1.0774999999999999</c:v>
                </c:pt>
                <c:pt idx="509">
                  <c:v>1.0898000000000001</c:v>
                </c:pt>
                <c:pt idx="510">
                  <c:v>1.0367</c:v>
                </c:pt>
                <c:pt idx="511">
                  <c:v>1.0187999999999999</c:v>
                </c:pt>
                <c:pt idx="512">
                  <c:v>1.0175000000000001</c:v>
                </c:pt>
                <c:pt idx="513">
                  <c:v>0.92090000000000005</c:v>
                </c:pt>
                <c:pt idx="514">
                  <c:v>0.94869999999999999</c:v>
                </c:pt>
                <c:pt idx="515">
                  <c:v>0.87990000000000002</c:v>
                </c:pt>
                <c:pt idx="516">
                  <c:v>0.88390000000000002</c:v>
                </c:pt>
                <c:pt idx="517">
                  <c:v>0.91959999999999997</c:v>
                </c:pt>
                <c:pt idx="518">
                  <c:v>0.79720000000000002</c:v>
                </c:pt>
                <c:pt idx="519">
                  <c:v>0.92559999999999998</c:v>
                </c:pt>
                <c:pt idx="520">
                  <c:v>0.89249999999999996</c:v>
                </c:pt>
                <c:pt idx="521">
                  <c:v>1.0499000000000001</c:v>
                </c:pt>
                <c:pt idx="522">
                  <c:v>1.0056</c:v>
                </c:pt>
                <c:pt idx="523">
                  <c:v>1.083</c:v>
                </c:pt>
                <c:pt idx="524">
                  <c:v>1.1134999999999999</c:v>
                </c:pt>
                <c:pt idx="525">
                  <c:v>1.1358999999999999</c:v>
                </c:pt>
                <c:pt idx="526">
                  <c:v>1.2583</c:v>
                </c:pt>
                <c:pt idx="527">
                  <c:v>1.306</c:v>
                </c:pt>
                <c:pt idx="528">
                  <c:v>1.3563000000000001</c:v>
                </c:pt>
                <c:pt idx="529">
                  <c:v>1.3569</c:v>
                </c:pt>
                <c:pt idx="530">
                  <c:v>1.4132</c:v>
                </c:pt>
                <c:pt idx="531">
                  <c:v>1.3523000000000001</c:v>
                </c:pt>
                <c:pt idx="532">
                  <c:v>1.3879999999999999</c:v>
                </c:pt>
                <c:pt idx="533">
                  <c:v>1.4390000000000001</c:v>
                </c:pt>
                <c:pt idx="534">
                  <c:v>1.4521999999999999</c:v>
                </c:pt>
                <c:pt idx="535">
                  <c:v>1.5104</c:v>
                </c:pt>
                <c:pt idx="536">
                  <c:v>1.5395000000000001</c:v>
                </c:pt>
                <c:pt idx="537">
                  <c:v>1.5527</c:v>
                </c:pt>
                <c:pt idx="538">
                  <c:v>1.5468</c:v>
                </c:pt>
                <c:pt idx="539">
                  <c:v>1.5461</c:v>
                </c:pt>
                <c:pt idx="540">
                  <c:v>1.5388999999999999</c:v>
                </c:pt>
                <c:pt idx="541">
                  <c:v>1.5541</c:v>
                </c:pt>
                <c:pt idx="542">
                  <c:v>1.5533999999999999</c:v>
                </c:pt>
                <c:pt idx="543">
                  <c:v>1.5567</c:v>
                </c:pt>
                <c:pt idx="544">
                  <c:v>1.5441</c:v>
                </c:pt>
                <c:pt idx="545">
                  <c:v>1.5541</c:v>
                </c:pt>
                <c:pt idx="546">
                  <c:v>1.5580000000000001</c:v>
                </c:pt>
                <c:pt idx="547">
                  <c:v>1.5686</c:v>
                </c:pt>
                <c:pt idx="548">
                  <c:v>1.5455000000000001</c:v>
                </c:pt>
                <c:pt idx="549">
                  <c:v>1.5501</c:v>
                </c:pt>
                <c:pt idx="550">
                  <c:v>1.5388999999999999</c:v>
                </c:pt>
                <c:pt idx="551">
                  <c:v>1.5666</c:v>
                </c:pt>
                <c:pt idx="552">
                  <c:v>1.56</c:v>
                </c:pt>
                <c:pt idx="553">
                  <c:v>1.5956999999999999</c:v>
                </c:pt>
                <c:pt idx="554">
                  <c:v>1.6274999999999999</c:v>
                </c:pt>
                <c:pt idx="555">
                  <c:v>1.6311</c:v>
                </c:pt>
                <c:pt idx="556">
                  <c:v>1.6407</c:v>
                </c:pt>
                <c:pt idx="557">
                  <c:v>1.6439999999999999</c:v>
                </c:pt>
                <c:pt idx="558">
                  <c:v>1.6454</c:v>
                </c:pt>
                <c:pt idx="559">
                  <c:v>1.6578999999999999</c:v>
                </c:pt>
                <c:pt idx="560">
                  <c:v>1.6718</c:v>
                </c:pt>
                <c:pt idx="561">
                  <c:v>1.6559999999999999</c:v>
                </c:pt>
                <c:pt idx="562">
                  <c:v>1.6578999999999999</c:v>
                </c:pt>
                <c:pt idx="563">
                  <c:v>1.6758</c:v>
                </c:pt>
                <c:pt idx="564">
                  <c:v>1.6546000000000001</c:v>
                </c:pt>
                <c:pt idx="565">
                  <c:v>1.6837</c:v>
                </c:pt>
                <c:pt idx="566">
                  <c:v>1.6665000000000001</c:v>
                </c:pt>
                <c:pt idx="567">
                  <c:v>1.6593</c:v>
                </c:pt>
                <c:pt idx="568">
                  <c:v>1.6612</c:v>
                </c:pt>
                <c:pt idx="569">
                  <c:v>1.6593</c:v>
                </c:pt>
                <c:pt idx="570">
                  <c:v>1.6685000000000001</c:v>
                </c:pt>
                <c:pt idx="571">
                  <c:v>1.6897</c:v>
                </c:pt>
                <c:pt idx="572">
                  <c:v>1.7130000000000001</c:v>
                </c:pt>
                <c:pt idx="573">
                  <c:v>1.7041999999999999</c:v>
                </c:pt>
                <c:pt idx="574">
                  <c:v>1.6988000000000001</c:v>
                </c:pt>
                <c:pt idx="575">
                  <c:v>1.7096</c:v>
                </c:pt>
                <c:pt idx="576">
                  <c:v>1.7015</c:v>
                </c:pt>
                <c:pt idx="577">
                  <c:v>1.7223999999999999</c:v>
                </c:pt>
                <c:pt idx="578">
                  <c:v>1.6980999999999999</c:v>
                </c:pt>
                <c:pt idx="579">
                  <c:v>1.6806000000000001</c:v>
                </c:pt>
                <c:pt idx="580">
                  <c:v>1.6847000000000001</c:v>
                </c:pt>
                <c:pt idx="581">
                  <c:v>1.6705000000000001</c:v>
                </c:pt>
                <c:pt idx="582">
                  <c:v>1.6483000000000001</c:v>
                </c:pt>
                <c:pt idx="583">
                  <c:v>1.6584000000000001</c:v>
                </c:pt>
                <c:pt idx="584">
                  <c:v>1.6308</c:v>
                </c:pt>
                <c:pt idx="585">
                  <c:v>1.6206</c:v>
                </c:pt>
                <c:pt idx="586">
                  <c:v>1.6153</c:v>
                </c:pt>
                <c:pt idx="587">
                  <c:v>1.6220000000000001</c:v>
                </c:pt>
                <c:pt idx="588">
                  <c:v>1.6240000000000001</c:v>
                </c:pt>
                <c:pt idx="589">
                  <c:v>1.6178999999999999</c:v>
                </c:pt>
                <c:pt idx="590">
                  <c:v>1.6072</c:v>
                </c:pt>
                <c:pt idx="591">
                  <c:v>1.6186</c:v>
                </c:pt>
                <c:pt idx="592">
                  <c:v>1.6158999999999999</c:v>
                </c:pt>
                <c:pt idx="593">
                  <c:v>1.6259999999999999</c:v>
                </c:pt>
                <c:pt idx="594">
                  <c:v>1.6206</c:v>
                </c:pt>
                <c:pt idx="595">
                  <c:v>1.6247</c:v>
                </c:pt>
                <c:pt idx="596">
                  <c:v>1.6057999999999999</c:v>
                </c:pt>
                <c:pt idx="597">
                  <c:v>1.6024</c:v>
                </c:pt>
                <c:pt idx="598">
                  <c:v>1.6138999999999999</c:v>
                </c:pt>
                <c:pt idx="599">
                  <c:v>1.6146</c:v>
                </c:pt>
                <c:pt idx="600">
                  <c:v>1.6051</c:v>
                </c:pt>
                <c:pt idx="601">
                  <c:v>1.6240000000000001</c:v>
                </c:pt>
                <c:pt idx="602">
                  <c:v>1.6072</c:v>
                </c:pt>
                <c:pt idx="603">
                  <c:v>1.6105</c:v>
                </c:pt>
                <c:pt idx="604">
                  <c:v>1.6247</c:v>
                </c:pt>
                <c:pt idx="605">
                  <c:v>1.6085</c:v>
                </c:pt>
                <c:pt idx="606">
                  <c:v>1.6158999999999999</c:v>
                </c:pt>
                <c:pt idx="607">
                  <c:v>1.6173</c:v>
                </c:pt>
                <c:pt idx="608">
                  <c:v>1.6158999999999999</c:v>
                </c:pt>
                <c:pt idx="609">
                  <c:v>1.6227</c:v>
                </c:pt>
                <c:pt idx="610">
                  <c:v>1.6085</c:v>
                </c:pt>
                <c:pt idx="611">
                  <c:v>1.6004</c:v>
                </c:pt>
                <c:pt idx="612">
                  <c:v>1.6126</c:v>
                </c:pt>
                <c:pt idx="613">
                  <c:v>1.6178999999999999</c:v>
                </c:pt>
                <c:pt idx="614">
                  <c:v>1.6281000000000001</c:v>
                </c:pt>
                <c:pt idx="615">
                  <c:v>1.6361000000000001</c:v>
                </c:pt>
                <c:pt idx="616">
                  <c:v>1.6138999999999999</c:v>
                </c:pt>
                <c:pt idx="617">
                  <c:v>1.6112</c:v>
                </c:pt>
                <c:pt idx="618">
                  <c:v>1.6193</c:v>
                </c:pt>
                <c:pt idx="619">
                  <c:v>1.6166</c:v>
                </c:pt>
                <c:pt idx="620">
                  <c:v>1.6153</c:v>
                </c:pt>
                <c:pt idx="621">
                  <c:v>1.6031</c:v>
                </c:pt>
                <c:pt idx="622">
                  <c:v>1.5903</c:v>
                </c:pt>
                <c:pt idx="623">
                  <c:v>1.5667</c:v>
                </c:pt>
                <c:pt idx="624">
                  <c:v>1.5782</c:v>
                </c:pt>
                <c:pt idx="625">
                  <c:v>1.56</c:v>
                </c:pt>
                <c:pt idx="626">
                  <c:v>1.5688</c:v>
                </c:pt>
                <c:pt idx="627">
                  <c:v>1.5612999999999999</c:v>
                </c:pt>
                <c:pt idx="628">
                  <c:v>1.5465</c:v>
                </c:pt>
                <c:pt idx="629">
                  <c:v>1.5405</c:v>
                </c:pt>
                <c:pt idx="630">
                  <c:v>1.5667</c:v>
                </c:pt>
                <c:pt idx="631">
                  <c:v>1.5681</c:v>
                </c:pt>
                <c:pt idx="632">
                  <c:v>1.556</c:v>
                </c:pt>
                <c:pt idx="633">
                  <c:v>1.5657000000000001</c:v>
                </c:pt>
                <c:pt idx="634">
                  <c:v>1.5552999999999999</c:v>
                </c:pt>
                <c:pt idx="635">
                  <c:v>1.5903</c:v>
                </c:pt>
                <c:pt idx="636">
                  <c:v>1.6134999999999999</c:v>
                </c:pt>
                <c:pt idx="637">
                  <c:v>1.5935999999999999</c:v>
                </c:pt>
                <c:pt idx="638">
                  <c:v>1.6248</c:v>
                </c:pt>
                <c:pt idx="639">
                  <c:v>1.5922000000000001</c:v>
                </c:pt>
                <c:pt idx="640">
                  <c:v>1.6131</c:v>
                </c:pt>
                <c:pt idx="641">
                  <c:v>1.5831999999999999</c:v>
                </c:pt>
                <c:pt idx="642">
                  <c:v>1.6080000000000001</c:v>
                </c:pt>
                <c:pt idx="643">
                  <c:v>1.6216999999999999</c:v>
                </c:pt>
                <c:pt idx="644">
                  <c:v>1.6142000000000001</c:v>
                </c:pt>
                <c:pt idx="645">
                  <c:v>1.6252</c:v>
                </c:pt>
                <c:pt idx="646">
                  <c:v>1.6231</c:v>
                </c:pt>
                <c:pt idx="647">
                  <c:v>1.6059000000000001</c:v>
                </c:pt>
                <c:pt idx="648">
                  <c:v>1.5826</c:v>
                </c:pt>
                <c:pt idx="649">
                  <c:v>1.5345</c:v>
                </c:pt>
                <c:pt idx="650">
                  <c:v>1.5227999999999999</c:v>
                </c:pt>
                <c:pt idx="651">
                  <c:v>1.4657</c:v>
                </c:pt>
                <c:pt idx="652">
                  <c:v>1.4712000000000001</c:v>
                </c:pt>
                <c:pt idx="653">
                  <c:v>1.4348000000000001</c:v>
                </c:pt>
                <c:pt idx="654">
                  <c:v>1.4252</c:v>
                </c:pt>
                <c:pt idx="655">
                  <c:v>1.4443999999999999</c:v>
                </c:pt>
                <c:pt idx="656">
                  <c:v>1.4616</c:v>
                </c:pt>
                <c:pt idx="657">
                  <c:v>1.4307000000000001</c:v>
                </c:pt>
                <c:pt idx="658">
                  <c:v>1.4128000000000001</c:v>
                </c:pt>
                <c:pt idx="659">
                  <c:v>1.4423999999999999</c:v>
                </c:pt>
                <c:pt idx="660">
                  <c:v>1.4218</c:v>
                </c:pt>
                <c:pt idx="661">
                  <c:v>1.4568000000000001</c:v>
                </c:pt>
                <c:pt idx="662">
                  <c:v>1.4458</c:v>
                </c:pt>
                <c:pt idx="663">
                  <c:v>1.4492</c:v>
                </c:pt>
                <c:pt idx="664">
                  <c:v>1.4609000000000001</c:v>
                </c:pt>
                <c:pt idx="665">
                  <c:v>1.4560999999999999</c:v>
                </c:pt>
                <c:pt idx="666">
                  <c:v>1.4376</c:v>
                </c:pt>
                <c:pt idx="667">
                  <c:v>1.4479</c:v>
                </c:pt>
                <c:pt idx="668">
                  <c:v>1.4994000000000001</c:v>
                </c:pt>
                <c:pt idx="669">
                  <c:v>1.5104</c:v>
                </c:pt>
                <c:pt idx="670">
                  <c:v>1.5475000000000001</c:v>
                </c:pt>
                <c:pt idx="671">
                  <c:v>1.5901000000000001</c:v>
                </c:pt>
                <c:pt idx="672">
                  <c:v>1.5619000000000001</c:v>
                </c:pt>
                <c:pt idx="673">
                  <c:v>1.5790999999999999</c:v>
                </c:pt>
                <c:pt idx="674">
                  <c:v>1.5716000000000001</c:v>
                </c:pt>
                <c:pt idx="675">
                  <c:v>1.6080000000000001</c:v>
                </c:pt>
                <c:pt idx="676">
                  <c:v>1.6423000000000001</c:v>
                </c:pt>
                <c:pt idx="677">
                  <c:v>1.6767000000000001</c:v>
                </c:pt>
                <c:pt idx="678">
                  <c:v>1.6800999999999999</c:v>
                </c:pt>
                <c:pt idx="679">
                  <c:v>1.6560999999999999</c:v>
                </c:pt>
                <c:pt idx="680">
                  <c:v>1.7666999999999999</c:v>
                </c:pt>
                <c:pt idx="681">
                  <c:v>1.7605</c:v>
                </c:pt>
                <c:pt idx="682">
                  <c:v>1.7728999999999999</c:v>
                </c:pt>
                <c:pt idx="683">
                  <c:v>1.7426999999999999</c:v>
                </c:pt>
                <c:pt idx="684">
                  <c:v>1.7405999999999999</c:v>
                </c:pt>
                <c:pt idx="685">
                  <c:v>1.7384999999999999</c:v>
                </c:pt>
                <c:pt idx="686">
                  <c:v>1.742</c:v>
                </c:pt>
                <c:pt idx="687">
                  <c:v>1.7276</c:v>
                </c:pt>
                <c:pt idx="688">
                  <c:v>1.7310000000000001</c:v>
                </c:pt>
                <c:pt idx="689">
                  <c:v>1.7331000000000001</c:v>
                </c:pt>
                <c:pt idx="690">
                  <c:v>1.7516</c:v>
                </c:pt>
                <c:pt idx="691">
                  <c:v>1.7317</c:v>
                </c:pt>
                <c:pt idx="692">
                  <c:v>1.7296</c:v>
                </c:pt>
                <c:pt idx="693">
                  <c:v>1.7405999999999999</c:v>
                </c:pt>
                <c:pt idx="694">
                  <c:v>1.7310000000000001</c:v>
                </c:pt>
                <c:pt idx="695">
                  <c:v>1.7516</c:v>
                </c:pt>
                <c:pt idx="696">
                  <c:v>1.72</c:v>
                </c:pt>
                <c:pt idx="697">
                  <c:v>1.7035</c:v>
                </c:pt>
                <c:pt idx="698">
                  <c:v>1.7152000000000001</c:v>
                </c:pt>
                <c:pt idx="699">
                  <c:v>1.7076</c:v>
                </c:pt>
                <c:pt idx="700">
                  <c:v>1.7019</c:v>
                </c:pt>
                <c:pt idx="701">
                  <c:v>1.6780999999999999</c:v>
                </c:pt>
                <c:pt idx="702">
                  <c:v>1.6907000000000001</c:v>
                </c:pt>
                <c:pt idx="703">
                  <c:v>1.6704000000000001</c:v>
                </c:pt>
                <c:pt idx="704">
                  <c:v>1.6928000000000001</c:v>
                </c:pt>
                <c:pt idx="705">
                  <c:v>1.7123999999999999</c:v>
                </c:pt>
                <c:pt idx="706">
                  <c:v>1.7144999999999999</c:v>
                </c:pt>
                <c:pt idx="707">
                  <c:v>1.7165999999999999</c:v>
                </c:pt>
                <c:pt idx="708">
                  <c:v>1.7025999999999999</c:v>
                </c:pt>
                <c:pt idx="709">
                  <c:v>1.6956</c:v>
                </c:pt>
                <c:pt idx="710">
                  <c:v>1.6886000000000001</c:v>
                </c:pt>
                <c:pt idx="711">
                  <c:v>1.7089000000000001</c:v>
                </c:pt>
                <c:pt idx="712">
                  <c:v>1.7173</c:v>
                </c:pt>
                <c:pt idx="713">
                  <c:v>1.7313000000000001</c:v>
                </c:pt>
                <c:pt idx="714">
                  <c:v>1.7131000000000001</c:v>
                </c:pt>
                <c:pt idx="715">
                  <c:v>1.7152000000000001</c:v>
                </c:pt>
                <c:pt idx="716">
                  <c:v>1.7159</c:v>
                </c:pt>
                <c:pt idx="717">
                  <c:v>1.7229000000000001</c:v>
                </c:pt>
                <c:pt idx="718">
                  <c:v>1.6830000000000001</c:v>
                </c:pt>
                <c:pt idx="719">
                  <c:v>1.6661999999999999</c:v>
                </c:pt>
                <c:pt idx="720">
                  <c:v>1.6711</c:v>
                </c:pt>
                <c:pt idx="721">
                  <c:v>1.6928000000000001</c:v>
                </c:pt>
                <c:pt idx="722">
                  <c:v>1.6830000000000001</c:v>
                </c:pt>
                <c:pt idx="723">
                  <c:v>1.7033</c:v>
                </c:pt>
                <c:pt idx="724">
                  <c:v>1.6886000000000001</c:v>
                </c:pt>
                <c:pt idx="725">
                  <c:v>1.7229000000000001</c:v>
                </c:pt>
                <c:pt idx="726">
                  <c:v>1.7411000000000001</c:v>
                </c:pt>
                <c:pt idx="727">
                  <c:v>1.7369000000000001</c:v>
                </c:pt>
                <c:pt idx="728">
                  <c:v>1.7215</c:v>
                </c:pt>
                <c:pt idx="729">
                  <c:v>1.7334000000000001</c:v>
                </c:pt>
                <c:pt idx="730">
                  <c:v>1.7242999999999999</c:v>
                </c:pt>
                <c:pt idx="731">
                  <c:v>1.7236</c:v>
                </c:pt>
                <c:pt idx="732">
                  <c:v>1.7089000000000001</c:v>
                </c:pt>
                <c:pt idx="733">
                  <c:v>1.7641</c:v>
                </c:pt>
                <c:pt idx="734">
                  <c:v>1.7585</c:v>
                </c:pt>
                <c:pt idx="735">
                  <c:v>1.7473000000000001</c:v>
                </c:pt>
                <c:pt idx="736">
                  <c:v>1.7585</c:v>
                </c:pt>
                <c:pt idx="737">
                  <c:v>1.7886</c:v>
                </c:pt>
                <c:pt idx="738">
                  <c:v>1.7990999999999999</c:v>
                </c:pt>
                <c:pt idx="739">
                  <c:v>1.7613000000000001</c:v>
                </c:pt>
                <c:pt idx="740">
                  <c:v>1.7444999999999999</c:v>
                </c:pt>
                <c:pt idx="741">
                  <c:v>1.7613000000000001</c:v>
                </c:pt>
                <c:pt idx="742">
                  <c:v>1.7725</c:v>
                </c:pt>
                <c:pt idx="743">
                  <c:v>1.7424999999999999</c:v>
                </c:pt>
                <c:pt idx="744">
                  <c:v>1.7102999999999999</c:v>
                </c:pt>
                <c:pt idx="745">
                  <c:v>1.7292000000000001</c:v>
                </c:pt>
                <c:pt idx="746">
                  <c:v>1.7278</c:v>
                </c:pt>
                <c:pt idx="747">
                  <c:v>1.7025999999999999</c:v>
                </c:pt>
                <c:pt idx="748">
                  <c:v>1.7222</c:v>
                </c:pt>
                <c:pt idx="749">
                  <c:v>1.7444999999999999</c:v>
                </c:pt>
                <c:pt idx="750">
                  <c:v>1.7418</c:v>
                </c:pt>
                <c:pt idx="751">
                  <c:v>1.7250000000000001</c:v>
                </c:pt>
                <c:pt idx="752">
                  <c:v>1.7592000000000001</c:v>
                </c:pt>
                <c:pt idx="753">
                  <c:v>1.7369000000000001</c:v>
                </c:pt>
                <c:pt idx="754">
                  <c:v>1.7208000000000001</c:v>
                </c:pt>
                <c:pt idx="755">
                  <c:v>1.6983999999999999</c:v>
                </c:pt>
                <c:pt idx="756">
                  <c:v>1.7152000000000001</c:v>
                </c:pt>
                <c:pt idx="757">
                  <c:v>1.7222</c:v>
                </c:pt>
                <c:pt idx="758">
                  <c:v>1.6977</c:v>
                </c:pt>
                <c:pt idx="759">
                  <c:v>1.6956</c:v>
                </c:pt>
                <c:pt idx="760">
                  <c:v>1.6914</c:v>
                </c:pt>
                <c:pt idx="761">
                  <c:v>1.69</c:v>
                </c:pt>
                <c:pt idx="762">
                  <c:v>1.6830000000000001</c:v>
                </c:pt>
                <c:pt idx="763">
                  <c:v>1.7048000000000001</c:v>
                </c:pt>
                <c:pt idx="764">
                  <c:v>1.6837</c:v>
                </c:pt>
                <c:pt idx="765">
                  <c:v>1.7111000000000001</c:v>
                </c:pt>
                <c:pt idx="766">
                  <c:v>1.6612</c:v>
                </c:pt>
                <c:pt idx="767">
                  <c:v>1.6549</c:v>
                </c:pt>
                <c:pt idx="768">
                  <c:v>1.7342</c:v>
                </c:pt>
                <c:pt idx="769">
                  <c:v>1.7356</c:v>
                </c:pt>
                <c:pt idx="770">
                  <c:v>1.7644</c:v>
                </c:pt>
                <c:pt idx="771">
                  <c:v>1.7736000000000001</c:v>
                </c:pt>
                <c:pt idx="772">
                  <c:v>1.7650999999999999</c:v>
                </c:pt>
                <c:pt idx="773">
                  <c:v>1.7279</c:v>
                </c:pt>
                <c:pt idx="774">
                  <c:v>1.7188000000000001</c:v>
                </c:pt>
                <c:pt idx="775">
                  <c:v>1.7132000000000001</c:v>
                </c:pt>
                <c:pt idx="776">
                  <c:v>1.7264999999999999</c:v>
                </c:pt>
                <c:pt idx="777">
                  <c:v>1.7145999999999999</c:v>
                </c:pt>
                <c:pt idx="778">
                  <c:v>1.7069000000000001</c:v>
                </c:pt>
                <c:pt idx="779">
                  <c:v>1.7264999999999999</c:v>
                </c:pt>
                <c:pt idx="780">
                  <c:v>1.7679</c:v>
                </c:pt>
                <c:pt idx="781">
                  <c:v>1.7553000000000001</c:v>
                </c:pt>
                <c:pt idx="782">
                  <c:v>1.7791999999999999</c:v>
                </c:pt>
                <c:pt idx="783">
                  <c:v>1.7694000000000001</c:v>
                </c:pt>
                <c:pt idx="784">
                  <c:v>1.7602</c:v>
                </c:pt>
                <c:pt idx="785">
                  <c:v>1.7616000000000001</c:v>
                </c:pt>
                <c:pt idx="786">
                  <c:v>1.7736000000000001</c:v>
                </c:pt>
                <c:pt idx="787">
                  <c:v>1.7946</c:v>
                </c:pt>
                <c:pt idx="788">
                  <c:v>1.7939000000000001</c:v>
                </c:pt>
                <c:pt idx="789">
                  <c:v>1.8115000000000001</c:v>
                </c:pt>
                <c:pt idx="790">
                  <c:v>1.8108</c:v>
                </c:pt>
                <c:pt idx="791">
                  <c:v>1.8080000000000001</c:v>
                </c:pt>
                <c:pt idx="792">
                  <c:v>1.7694000000000001</c:v>
                </c:pt>
                <c:pt idx="793">
                  <c:v>1.7778</c:v>
                </c:pt>
                <c:pt idx="794">
                  <c:v>1.7672000000000001</c:v>
                </c:pt>
                <c:pt idx="795">
                  <c:v>1.7616000000000001</c:v>
                </c:pt>
                <c:pt idx="796">
                  <c:v>1.7468999999999999</c:v>
                </c:pt>
                <c:pt idx="797">
                  <c:v>1.7335</c:v>
                </c:pt>
                <c:pt idx="798">
                  <c:v>1.7195</c:v>
                </c:pt>
                <c:pt idx="799">
                  <c:v>1.7076</c:v>
                </c:pt>
                <c:pt idx="800">
                  <c:v>1.7069000000000001</c:v>
                </c:pt>
                <c:pt idx="801">
                  <c:v>1.6998</c:v>
                </c:pt>
                <c:pt idx="802">
                  <c:v>1.6858</c:v>
                </c:pt>
                <c:pt idx="803">
                  <c:v>1.6886000000000001</c:v>
                </c:pt>
                <c:pt idx="804">
                  <c:v>1.6837</c:v>
                </c:pt>
                <c:pt idx="805">
                  <c:v>1.6920999999999999</c:v>
                </c:pt>
                <c:pt idx="806">
                  <c:v>1.6711</c:v>
                </c:pt>
                <c:pt idx="807">
                  <c:v>1.657</c:v>
                </c:pt>
                <c:pt idx="808">
                  <c:v>1.6584000000000001</c:v>
                </c:pt>
                <c:pt idx="809">
                  <c:v>1.6478999999999999</c:v>
                </c:pt>
                <c:pt idx="810">
                  <c:v>1.6402000000000001</c:v>
                </c:pt>
                <c:pt idx="811">
                  <c:v>1.6226</c:v>
                </c:pt>
                <c:pt idx="812">
                  <c:v>1.6134999999999999</c:v>
                </c:pt>
                <c:pt idx="813">
                  <c:v>1.5924</c:v>
                </c:pt>
                <c:pt idx="814">
                  <c:v>1.5826</c:v>
                </c:pt>
                <c:pt idx="815">
                  <c:v>1.5938000000000001</c:v>
                </c:pt>
                <c:pt idx="816">
                  <c:v>1.6128</c:v>
                </c:pt>
                <c:pt idx="817">
                  <c:v>1.6205000000000001</c:v>
                </c:pt>
                <c:pt idx="818">
                  <c:v>1.6337999999999999</c:v>
                </c:pt>
                <c:pt idx="819">
                  <c:v>1.6218999999999999</c:v>
                </c:pt>
                <c:pt idx="820">
                  <c:v>1.6240000000000001</c:v>
                </c:pt>
                <c:pt idx="821">
                  <c:v>1.5993999999999999</c:v>
                </c:pt>
                <c:pt idx="822">
                  <c:v>1.5938000000000001</c:v>
                </c:pt>
                <c:pt idx="823">
                  <c:v>1.5805</c:v>
                </c:pt>
                <c:pt idx="824">
                  <c:v>1.6181000000000001</c:v>
                </c:pt>
                <c:pt idx="825">
                  <c:v>1.5943000000000001</c:v>
                </c:pt>
                <c:pt idx="826">
                  <c:v>1.5828</c:v>
                </c:pt>
                <c:pt idx="827">
                  <c:v>1.5476000000000001</c:v>
                </c:pt>
                <c:pt idx="828">
                  <c:v>1.6036999999999999</c:v>
                </c:pt>
                <c:pt idx="829">
                  <c:v>1.6008</c:v>
                </c:pt>
                <c:pt idx="830">
                  <c:v>1.6295999999999999</c:v>
                </c:pt>
                <c:pt idx="831">
                  <c:v>1.6785000000000001</c:v>
                </c:pt>
                <c:pt idx="832">
                  <c:v>1.7051000000000001</c:v>
                </c:pt>
                <c:pt idx="833">
                  <c:v>1.6785000000000001</c:v>
                </c:pt>
                <c:pt idx="834">
                  <c:v>1.7137</c:v>
                </c:pt>
                <c:pt idx="835">
                  <c:v>1.7439</c:v>
                </c:pt>
                <c:pt idx="836">
                  <c:v>1.7238</c:v>
                </c:pt>
                <c:pt idx="837">
                  <c:v>1.7445999999999999</c:v>
                </c:pt>
                <c:pt idx="838">
                  <c:v>1.7567999999999999</c:v>
                </c:pt>
                <c:pt idx="839">
                  <c:v>1.7662</c:v>
                </c:pt>
                <c:pt idx="840">
                  <c:v>1.7790999999999999</c:v>
                </c:pt>
                <c:pt idx="841">
                  <c:v>1.8705000000000001</c:v>
                </c:pt>
                <c:pt idx="842">
                  <c:v>1.8532</c:v>
                </c:pt>
                <c:pt idx="843">
                  <c:v>1.8259000000000001</c:v>
                </c:pt>
                <c:pt idx="844">
                  <c:v>1.8446</c:v>
                </c:pt>
                <c:pt idx="845">
                  <c:v>1.8251999999999999</c:v>
                </c:pt>
                <c:pt idx="846">
                  <c:v>1.8187</c:v>
                </c:pt>
                <c:pt idx="847">
                  <c:v>1.7719</c:v>
                </c:pt>
                <c:pt idx="848">
                  <c:v>1.7790999999999999</c:v>
                </c:pt>
                <c:pt idx="849">
                  <c:v>1.7942</c:v>
                </c:pt>
                <c:pt idx="850">
                  <c:v>1.8158000000000001</c:v>
                </c:pt>
                <c:pt idx="851">
                  <c:v>1.8259000000000001</c:v>
                </c:pt>
                <c:pt idx="852">
                  <c:v>1.8122</c:v>
                </c:pt>
                <c:pt idx="853">
                  <c:v>1.7684</c:v>
                </c:pt>
                <c:pt idx="854">
                  <c:v>1.8280000000000001</c:v>
                </c:pt>
                <c:pt idx="855">
                  <c:v>1.8367</c:v>
                </c:pt>
                <c:pt idx="856">
                  <c:v>1.8416999999999999</c:v>
                </c:pt>
                <c:pt idx="857">
                  <c:v>1.8919999999999999</c:v>
                </c:pt>
                <c:pt idx="858">
                  <c:v>1.8675999999999999</c:v>
                </c:pt>
                <c:pt idx="859">
                  <c:v>1.8653999999999999</c:v>
                </c:pt>
                <c:pt idx="860">
                  <c:v>1.8474999999999999</c:v>
                </c:pt>
                <c:pt idx="861">
                  <c:v>1.8351999999999999</c:v>
                </c:pt>
                <c:pt idx="862">
                  <c:v>1.8288</c:v>
                </c:pt>
                <c:pt idx="863">
                  <c:v>1.8208</c:v>
                </c:pt>
                <c:pt idx="864">
                  <c:v>1.8244</c:v>
                </c:pt>
                <c:pt idx="865">
                  <c:v>1.823</c:v>
                </c:pt>
                <c:pt idx="866">
                  <c:v>1.7927999999999999</c:v>
                </c:pt>
                <c:pt idx="867">
                  <c:v>1.8022</c:v>
                </c:pt>
                <c:pt idx="868">
                  <c:v>1.7396</c:v>
                </c:pt>
                <c:pt idx="869">
                  <c:v>1.8101</c:v>
                </c:pt>
                <c:pt idx="870">
                  <c:v>1.8108</c:v>
                </c:pt>
                <c:pt idx="871">
                  <c:v>1.8388</c:v>
                </c:pt>
                <c:pt idx="872">
                  <c:v>1.8617999999999999</c:v>
                </c:pt>
                <c:pt idx="873">
                  <c:v>1.9014</c:v>
                </c:pt>
                <c:pt idx="874">
                  <c:v>1.8928</c:v>
                </c:pt>
                <c:pt idx="875">
                  <c:v>1.8769</c:v>
                </c:pt>
                <c:pt idx="876">
                  <c:v>1.8696999999999999</c:v>
                </c:pt>
                <c:pt idx="877">
                  <c:v>1.9142999999999999</c:v>
                </c:pt>
                <c:pt idx="878">
                  <c:v>1.9545999999999999</c:v>
                </c:pt>
                <c:pt idx="879">
                  <c:v>1.9668000000000001</c:v>
                </c:pt>
                <c:pt idx="880">
                  <c:v>1.964</c:v>
                </c:pt>
                <c:pt idx="881">
                  <c:v>1.9474</c:v>
                </c:pt>
                <c:pt idx="882">
                  <c:v>1.9596</c:v>
                </c:pt>
                <c:pt idx="883">
                  <c:v>1.9596</c:v>
                </c:pt>
                <c:pt idx="884">
                  <c:v>1.9107000000000001</c:v>
                </c:pt>
                <c:pt idx="885">
                  <c:v>1.9401999999999999</c:v>
                </c:pt>
                <c:pt idx="886">
                  <c:v>1.9575</c:v>
                </c:pt>
                <c:pt idx="887">
                  <c:v>1.9930000000000001</c:v>
                </c:pt>
                <c:pt idx="888">
                  <c:v>2.0129000000000001</c:v>
                </c:pt>
                <c:pt idx="889">
                  <c:v>2.0587</c:v>
                </c:pt>
                <c:pt idx="890">
                  <c:v>2.0609000000000002</c:v>
                </c:pt>
                <c:pt idx="891">
                  <c:v>2.0905</c:v>
                </c:pt>
                <c:pt idx="892">
                  <c:v>2.1185</c:v>
                </c:pt>
                <c:pt idx="893">
                  <c:v>2.1074000000000002</c:v>
                </c:pt>
                <c:pt idx="894">
                  <c:v>2.0985999999999998</c:v>
                </c:pt>
                <c:pt idx="895">
                  <c:v>2.1082000000000001</c:v>
                </c:pt>
                <c:pt idx="896">
                  <c:v>2.1111</c:v>
                </c:pt>
                <c:pt idx="897">
                  <c:v>2.0941999999999998</c:v>
                </c:pt>
                <c:pt idx="898">
                  <c:v>2.1118999999999999</c:v>
                </c:pt>
                <c:pt idx="899">
                  <c:v>2.1629</c:v>
                </c:pt>
                <c:pt idx="900">
                  <c:v>2.1518000000000002</c:v>
                </c:pt>
                <c:pt idx="901">
                  <c:v>2.1598999999999999</c:v>
                </c:pt>
                <c:pt idx="902">
                  <c:v>2.1614</c:v>
                </c:pt>
                <c:pt idx="903">
                  <c:v>2.1524999999999999</c:v>
                </c:pt>
                <c:pt idx="904">
                  <c:v>2.1509999999999998</c:v>
                </c:pt>
                <c:pt idx="905">
                  <c:v>2.1568999999999998</c:v>
                </c:pt>
                <c:pt idx="906">
                  <c:v>2.1614</c:v>
                </c:pt>
                <c:pt idx="907">
                  <c:v>2.1665000000000001</c:v>
                </c:pt>
                <c:pt idx="908">
                  <c:v>2.1606000000000001</c:v>
                </c:pt>
                <c:pt idx="909">
                  <c:v>2.1709999999999998</c:v>
                </c:pt>
                <c:pt idx="910">
                  <c:v>2.1835</c:v>
                </c:pt>
                <c:pt idx="911">
                  <c:v>2.1835</c:v>
                </c:pt>
                <c:pt idx="912">
                  <c:v>2.1827999999999999</c:v>
                </c:pt>
                <c:pt idx="913">
                  <c:v>2.1657999999999999</c:v>
                </c:pt>
                <c:pt idx="914">
                  <c:v>2.1473</c:v>
                </c:pt>
                <c:pt idx="915">
                  <c:v>2.1673</c:v>
                </c:pt>
                <c:pt idx="916">
                  <c:v>2.1614</c:v>
                </c:pt>
                <c:pt idx="917">
                  <c:v>2.1347999999999998</c:v>
                </c:pt>
                <c:pt idx="918">
                  <c:v>2.1450999999999998</c:v>
                </c:pt>
                <c:pt idx="919">
                  <c:v>2.1147999999999998</c:v>
                </c:pt>
                <c:pt idx="920">
                  <c:v>2.1288999999999998</c:v>
                </c:pt>
                <c:pt idx="921">
                  <c:v>2.1355</c:v>
                </c:pt>
                <c:pt idx="922">
                  <c:v>2.1406999999999998</c:v>
                </c:pt>
                <c:pt idx="923">
                  <c:v>2.1267</c:v>
                </c:pt>
                <c:pt idx="924">
                  <c:v>2.1177999999999999</c:v>
                </c:pt>
                <c:pt idx="925">
                  <c:v>2.1133999999999999</c:v>
                </c:pt>
                <c:pt idx="926">
                  <c:v>2.1436000000000002</c:v>
                </c:pt>
                <c:pt idx="927">
                  <c:v>2.1555</c:v>
                </c:pt>
                <c:pt idx="928">
                  <c:v>2.1547000000000001</c:v>
                </c:pt>
                <c:pt idx="929">
                  <c:v>2.1650999999999998</c:v>
                </c:pt>
                <c:pt idx="930">
                  <c:v>2.2063999999999999</c:v>
                </c:pt>
                <c:pt idx="931">
                  <c:v>2.2286000000000001</c:v>
                </c:pt>
                <c:pt idx="932">
                  <c:v>2.2138</c:v>
                </c:pt>
                <c:pt idx="933">
                  <c:v>2.2323</c:v>
                </c:pt>
                <c:pt idx="934">
                  <c:v>2.2448000000000001</c:v>
                </c:pt>
                <c:pt idx="935">
                  <c:v>2.2338</c:v>
                </c:pt>
                <c:pt idx="936">
                  <c:v>2.2307999999999999</c:v>
                </c:pt>
                <c:pt idx="937">
                  <c:v>2.2086000000000001</c:v>
                </c:pt>
                <c:pt idx="938">
                  <c:v>2.2004999999999999</c:v>
                </c:pt>
                <c:pt idx="939">
                  <c:v>2.2042000000000002</c:v>
                </c:pt>
                <c:pt idx="940">
                  <c:v>2.1806000000000001</c:v>
                </c:pt>
                <c:pt idx="941">
                  <c:v>2.1989999999999998</c:v>
                </c:pt>
                <c:pt idx="942">
                  <c:v>2.2351999999999999</c:v>
                </c:pt>
                <c:pt idx="943">
                  <c:v>2.2397</c:v>
                </c:pt>
                <c:pt idx="944">
                  <c:v>2.2728999999999999</c:v>
                </c:pt>
                <c:pt idx="945">
                  <c:v>2.2471000000000001</c:v>
                </c:pt>
                <c:pt idx="946">
                  <c:v>2.2382</c:v>
                </c:pt>
                <c:pt idx="947">
                  <c:v>2.2189999999999999</c:v>
                </c:pt>
                <c:pt idx="948">
                  <c:v>2.2204999999999999</c:v>
                </c:pt>
                <c:pt idx="949">
                  <c:v>2.2130999999999998</c:v>
                </c:pt>
                <c:pt idx="950">
                  <c:v>2.2273999999999998</c:v>
                </c:pt>
                <c:pt idx="951">
                  <c:v>2.2059000000000002</c:v>
                </c:pt>
                <c:pt idx="952">
                  <c:v>2.2488999999999999</c:v>
                </c:pt>
                <c:pt idx="953">
                  <c:v>2.2652000000000001</c:v>
                </c:pt>
                <c:pt idx="954">
                  <c:v>2.2763</c:v>
                </c:pt>
                <c:pt idx="955">
                  <c:v>2.2688999999999999</c:v>
                </c:pt>
                <c:pt idx="956">
                  <c:v>2.2845</c:v>
                </c:pt>
                <c:pt idx="957">
                  <c:v>2.2749000000000001</c:v>
                </c:pt>
                <c:pt idx="958">
                  <c:v>2.2547999999999999</c:v>
                </c:pt>
                <c:pt idx="959">
                  <c:v>2.2400000000000002</c:v>
                </c:pt>
                <c:pt idx="960">
                  <c:v>2.2303999999999999</c:v>
                </c:pt>
                <c:pt idx="961">
                  <c:v>2.2422</c:v>
                </c:pt>
                <c:pt idx="962">
                  <c:v>2.2458999999999998</c:v>
                </c:pt>
                <c:pt idx="963">
                  <c:v>2.2378</c:v>
                </c:pt>
                <c:pt idx="964">
                  <c:v>2.2770999999999999</c:v>
                </c:pt>
                <c:pt idx="965">
                  <c:v>2.2793000000000001</c:v>
                </c:pt>
                <c:pt idx="966">
                  <c:v>2.2570999999999999</c:v>
                </c:pt>
                <c:pt idx="967">
                  <c:v>2.2273999999999998</c:v>
                </c:pt>
                <c:pt idx="968">
                  <c:v>2.2237</c:v>
                </c:pt>
                <c:pt idx="969">
                  <c:v>2.1978</c:v>
                </c:pt>
                <c:pt idx="970">
                  <c:v>2.1732999999999998</c:v>
                </c:pt>
                <c:pt idx="971">
                  <c:v>2.1903999999999999</c:v>
                </c:pt>
                <c:pt idx="972">
                  <c:v>2.1488</c:v>
                </c:pt>
                <c:pt idx="973">
                  <c:v>2.1785000000000001</c:v>
                </c:pt>
                <c:pt idx="974">
                  <c:v>2.1555</c:v>
                </c:pt>
                <c:pt idx="975">
                  <c:v>2.1244000000000001</c:v>
                </c:pt>
                <c:pt idx="976">
                  <c:v>2.1251000000000002</c:v>
                </c:pt>
                <c:pt idx="977">
                  <c:v>2.1162000000000001</c:v>
                </c:pt>
                <c:pt idx="978">
                  <c:v>2.1133000000000002</c:v>
                </c:pt>
                <c:pt idx="979">
                  <c:v>2.0933000000000002</c:v>
                </c:pt>
                <c:pt idx="980">
                  <c:v>2.0547</c:v>
                </c:pt>
                <c:pt idx="981">
                  <c:v>2.0301999999999998</c:v>
                </c:pt>
                <c:pt idx="982">
                  <c:v>2.0251000000000001</c:v>
                </c:pt>
                <c:pt idx="983">
                  <c:v>2.0265</c:v>
                </c:pt>
                <c:pt idx="984">
                  <c:v>2.0301999999999998</c:v>
                </c:pt>
                <c:pt idx="985">
                  <c:v>2.0272999999999999</c:v>
                </c:pt>
                <c:pt idx="986">
                  <c:v>2.0272999999999999</c:v>
                </c:pt>
                <c:pt idx="987">
                  <c:v>2.0036</c:v>
                </c:pt>
                <c:pt idx="988">
                  <c:v>2.0072999999999999</c:v>
                </c:pt>
                <c:pt idx="989">
                  <c:v>1.9962</c:v>
                </c:pt>
                <c:pt idx="990">
                  <c:v>1.9976</c:v>
                </c:pt>
                <c:pt idx="991">
                  <c:v>1.9858</c:v>
                </c:pt>
                <c:pt idx="992">
                  <c:v>1.9999</c:v>
                </c:pt>
                <c:pt idx="993">
                  <c:v>2.0384000000000002</c:v>
                </c:pt>
                <c:pt idx="994">
                  <c:v>1.9783999999999999</c:v>
                </c:pt>
                <c:pt idx="995">
                  <c:v>1.9932000000000001</c:v>
                </c:pt>
                <c:pt idx="996">
                  <c:v>1.9962</c:v>
                </c:pt>
                <c:pt idx="997">
                  <c:v>1.9717</c:v>
                </c:pt>
                <c:pt idx="998">
                  <c:v>1.9658</c:v>
                </c:pt>
                <c:pt idx="999">
                  <c:v>1.9539</c:v>
                </c:pt>
                <c:pt idx="1000">
                  <c:v>1.9398</c:v>
                </c:pt>
                <c:pt idx="1001">
                  <c:v>1.9435</c:v>
                </c:pt>
                <c:pt idx="1002">
                  <c:v>1.9605999999999999</c:v>
                </c:pt>
                <c:pt idx="1003">
                  <c:v>1.9435</c:v>
                </c:pt>
                <c:pt idx="1004">
                  <c:v>1.9539</c:v>
                </c:pt>
                <c:pt idx="1005">
                  <c:v>1.9369000000000001</c:v>
                </c:pt>
                <c:pt idx="1006">
                  <c:v>1.9472</c:v>
                </c:pt>
                <c:pt idx="1007">
                  <c:v>1.9287000000000001</c:v>
                </c:pt>
                <c:pt idx="1008">
                  <c:v>1.9346000000000001</c:v>
                </c:pt>
                <c:pt idx="1009">
                  <c:v>1.9858</c:v>
                </c:pt>
                <c:pt idx="1010">
                  <c:v>1.9739</c:v>
                </c:pt>
                <c:pt idx="1011">
                  <c:v>1.9539</c:v>
                </c:pt>
                <c:pt idx="1012">
                  <c:v>1.9501999999999999</c:v>
                </c:pt>
                <c:pt idx="1013">
                  <c:v>1.9827999999999999</c:v>
                </c:pt>
                <c:pt idx="1014">
                  <c:v>1.9910000000000001</c:v>
                </c:pt>
                <c:pt idx="1015">
                  <c:v>1.9829000000000001</c:v>
                </c:pt>
                <c:pt idx="1016">
                  <c:v>1.9984</c:v>
                </c:pt>
                <c:pt idx="1017">
                  <c:v>1.9430000000000001</c:v>
                </c:pt>
                <c:pt idx="1018">
                  <c:v>2.0116999999999998</c:v>
                </c:pt>
                <c:pt idx="1019">
                  <c:v>2.0493000000000001</c:v>
                </c:pt>
                <c:pt idx="1020">
                  <c:v>2.0545</c:v>
                </c:pt>
                <c:pt idx="1021">
                  <c:v>2.0663</c:v>
                </c:pt>
                <c:pt idx="1022">
                  <c:v>2.0427</c:v>
                </c:pt>
                <c:pt idx="1023">
                  <c:v>2.0323000000000002</c:v>
                </c:pt>
                <c:pt idx="1024">
                  <c:v>2.0308999999999999</c:v>
                </c:pt>
                <c:pt idx="1025">
                  <c:v>2.0529999999999999</c:v>
                </c:pt>
                <c:pt idx="1026">
                  <c:v>2.0670000000000002</c:v>
                </c:pt>
                <c:pt idx="1027">
                  <c:v>2.0693000000000001</c:v>
                </c:pt>
                <c:pt idx="1028">
                  <c:v>2.0337999999999998</c:v>
                </c:pt>
                <c:pt idx="1029">
                  <c:v>2.0464000000000002</c:v>
                </c:pt>
                <c:pt idx="1030">
                  <c:v>2.0308999999999999</c:v>
                </c:pt>
                <c:pt idx="1031">
                  <c:v>2.0124</c:v>
                </c:pt>
                <c:pt idx="1032">
                  <c:v>1.9733000000000001</c:v>
                </c:pt>
                <c:pt idx="1033">
                  <c:v>1.9371</c:v>
                </c:pt>
                <c:pt idx="1034">
                  <c:v>1.9105000000000001</c:v>
                </c:pt>
                <c:pt idx="1035">
                  <c:v>1.9268000000000001</c:v>
                </c:pt>
                <c:pt idx="1036">
                  <c:v>1.9578</c:v>
                </c:pt>
                <c:pt idx="1037">
                  <c:v>1.9349000000000001</c:v>
                </c:pt>
                <c:pt idx="1038">
                  <c:v>1.9222999999999999</c:v>
                </c:pt>
                <c:pt idx="1039">
                  <c:v>1.9637</c:v>
                </c:pt>
                <c:pt idx="1040">
                  <c:v>1.9444999999999999</c:v>
                </c:pt>
                <c:pt idx="1041">
                  <c:v>1.9665999999999999</c:v>
                </c:pt>
                <c:pt idx="1042">
                  <c:v>1.9584999999999999</c:v>
                </c:pt>
                <c:pt idx="1043">
                  <c:v>1.9497</c:v>
                </c:pt>
                <c:pt idx="1044">
                  <c:v>1.9282999999999999</c:v>
                </c:pt>
                <c:pt idx="1045">
                  <c:v>1.9259999999999999</c:v>
                </c:pt>
                <c:pt idx="1046">
                  <c:v>1.9105000000000001</c:v>
                </c:pt>
                <c:pt idx="1047">
                  <c:v>1.8744000000000001</c:v>
                </c:pt>
                <c:pt idx="1048">
                  <c:v>1.9164000000000001</c:v>
                </c:pt>
                <c:pt idx="1049">
                  <c:v>1.929</c:v>
                </c:pt>
                <c:pt idx="1050">
                  <c:v>1.8995</c:v>
                </c:pt>
                <c:pt idx="1051">
                  <c:v>1.9511000000000001</c:v>
                </c:pt>
                <c:pt idx="1052">
                  <c:v>1.9681</c:v>
                </c:pt>
                <c:pt idx="1053">
                  <c:v>1.9525999999999999</c:v>
                </c:pt>
                <c:pt idx="1054">
                  <c:v>1.9711000000000001</c:v>
                </c:pt>
                <c:pt idx="1055">
                  <c:v>1.9777</c:v>
                </c:pt>
                <c:pt idx="1056">
                  <c:v>1.9821</c:v>
                </c:pt>
                <c:pt idx="1057">
                  <c:v>1.9806999999999999</c:v>
                </c:pt>
                <c:pt idx="1058">
                  <c:v>2.0226999999999999</c:v>
                </c:pt>
                <c:pt idx="1059">
                  <c:v>2.0604</c:v>
                </c:pt>
                <c:pt idx="1060">
                  <c:v>2.0684999999999998</c:v>
                </c:pt>
                <c:pt idx="1061">
                  <c:v>2.0648</c:v>
                </c:pt>
                <c:pt idx="1062">
                  <c:v>2.0396999999999998</c:v>
                </c:pt>
                <c:pt idx="1063">
                  <c:v>2.0619000000000001</c:v>
                </c:pt>
                <c:pt idx="1064">
                  <c:v>2.0619000000000001</c:v>
                </c:pt>
                <c:pt idx="1065">
                  <c:v>2.0737000000000001</c:v>
                </c:pt>
                <c:pt idx="1066">
                  <c:v>2.0743999999999998</c:v>
                </c:pt>
                <c:pt idx="1067">
                  <c:v>2.0493000000000001</c:v>
                </c:pt>
                <c:pt idx="1068">
                  <c:v>2.0131999999999999</c:v>
                </c:pt>
                <c:pt idx="1069">
                  <c:v>1.994</c:v>
                </c:pt>
                <c:pt idx="1070">
                  <c:v>1.9829000000000001</c:v>
                </c:pt>
                <c:pt idx="1071">
                  <c:v>1.9486000000000001</c:v>
                </c:pt>
                <c:pt idx="1072">
                  <c:v>1.9548000000000001</c:v>
                </c:pt>
                <c:pt idx="1073">
                  <c:v>1.9615</c:v>
                </c:pt>
                <c:pt idx="1074">
                  <c:v>1.9379</c:v>
                </c:pt>
                <c:pt idx="1075">
                  <c:v>1.9679</c:v>
                </c:pt>
                <c:pt idx="1076">
                  <c:v>1.9612000000000001</c:v>
                </c:pt>
                <c:pt idx="1077">
                  <c:v>1.9857</c:v>
                </c:pt>
                <c:pt idx="1078">
                  <c:v>2.0043000000000002</c:v>
                </c:pt>
                <c:pt idx="1079">
                  <c:v>2.0021</c:v>
                </c:pt>
                <c:pt idx="1080">
                  <c:v>2.0154999999999998</c:v>
                </c:pt>
                <c:pt idx="1081">
                  <c:v>2.0385</c:v>
                </c:pt>
                <c:pt idx="1082">
                  <c:v>2.0630999999999999</c:v>
                </c:pt>
                <c:pt idx="1083">
                  <c:v>2.0131999999999999</c:v>
                </c:pt>
                <c:pt idx="1084">
                  <c:v>1.9634</c:v>
                </c:pt>
                <c:pt idx="1085">
                  <c:v>1.9694</c:v>
                </c:pt>
                <c:pt idx="1086">
                  <c:v>1.9708000000000001</c:v>
                </c:pt>
                <c:pt idx="1087">
                  <c:v>1.9826999999999999</c:v>
                </c:pt>
                <c:pt idx="1088">
                  <c:v>2.008</c:v>
                </c:pt>
                <c:pt idx="1089">
                  <c:v>2.0371000000000001</c:v>
                </c:pt>
                <c:pt idx="1090">
                  <c:v>2.0832000000000002</c:v>
                </c:pt>
                <c:pt idx="1091">
                  <c:v>2.1040000000000001</c:v>
                </c:pt>
                <c:pt idx="1092">
                  <c:v>2.1322999999999999</c:v>
                </c:pt>
                <c:pt idx="1093">
                  <c:v>2.0794999999999999</c:v>
                </c:pt>
                <c:pt idx="1094">
                  <c:v>2.0646</c:v>
                </c:pt>
                <c:pt idx="1095">
                  <c:v>2.1084999999999998</c:v>
                </c:pt>
                <c:pt idx="1096">
                  <c:v>2.0318000000000001</c:v>
                </c:pt>
                <c:pt idx="1097">
                  <c:v>1.9917</c:v>
                </c:pt>
                <c:pt idx="1098">
                  <c:v>1.9984</c:v>
                </c:pt>
                <c:pt idx="1099">
                  <c:v>2.0110000000000001</c:v>
                </c:pt>
                <c:pt idx="1100">
                  <c:v>2.0036</c:v>
                </c:pt>
                <c:pt idx="1101">
                  <c:v>1.9976</c:v>
                </c:pt>
                <c:pt idx="1102">
                  <c:v>1.9685999999999999</c:v>
                </c:pt>
                <c:pt idx="1103">
                  <c:v>1.9575</c:v>
                </c:pt>
                <c:pt idx="1104">
                  <c:v>1.9440999999999999</c:v>
                </c:pt>
                <c:pt idx="1105">
                  <c:v>1.9521999999999999</c:v>
                </c:pt>
                <c:pt idx="1106">
                  <c:v>1.9396</c:v>
                </c:pt>
                <c:pt idx="1107">
                  <c:v>1.9225000000000001</c:v>
                </c:pt>
                <c:pt idx="1108">
                  <c:v>1.9120999999999999</c:v>
                </c:pt>
                <c:pt idx="1109">
                  <c:v>1.9329000000000001</c:v>
                </c:pt>
                <c:pt idx="1110">
                  <c:v>1.9663999999999999</c:v>
                </c:pt>
                <c:pt idx="1111">
                  <c:v>2.0169999999999999</c:v>
                </c:pt>
                <c:pt idx="1112">
                  <c:v>2.0087999999999999</c:v>
                </c:pt>
                <c:pt idx="1113">
                  <c:v>2.0266000000000002</c:v>
                </c:pt>
                <c:pt idx="1114">
                  <c:v>2.0222000000000002</c:v>
                </c:pt>
                <c:pt idx="1115">
                  <c:v>2.0646</c:v>
                </c:pt>
                <c:pt idx="1116">
                  <c:v>2.0653000000000001</c:v>
                </c:pt>
                <c:pt idx="1117">
                  <c:v>2.1665000000000001</c:v>
                </c:pt>
                <c:pt idx="1118">
                  <c:v>2.0914000000000001</c:v>
                </c:pt>
                <c:pt idx="1119">
                  <c:v>2.0853999999999999</c:v>
                </c:pt>
                <c:pt idx="1120">
                  <c:v>2.0832000000000002</c:v>
                </c:pt>
                <c:pt idx="1121">
                  <c:v>2.0712999999999999</c:v>
                </c:pt>
                <c:pt idx="1122">
                  <c:v>2.0838999999999999</c:v>
                </c:pt>
                <c:pt idx="1123">
                  <c:v>2.0697999999999999</c:v>
                </c:pt>
                <c:pt idx="1124">
                  <c:v>2.0609000000000002</c:v>
                </c:pt>
                <c:pt idx="1125">
                  <c:v>2.0556999999999999</c:v>
                </c:pt>
                <c:pt idx="1126">
                  <c:v>2.0705</c:v>
                </c:pt>
                <c:pt idx="1127">
                  <c:v>2.0623999999999998</c:v>
                </c:pt>
                <c:pt idx="1128">
                  <c:v>2.0705</c:v>
                </c:pt>
                <c:pt idx="1129">
                  <c:v>2.0899000000000001</c:v>
                </c:pt>
                <c:pt idx="1130">
                  <c:v>2.0935999999999999</c:v>
                </c:pt>
                <c:pt idx="1131">
                  <c:v>2.0876000000000001</c:v>
                </c:pt>
                <c:pt idx="1132">
                  <c:v>2.0415000000000001</c:v>
                </c:pt>
                <c:pt idx="1133">
                  <c:v>2.0451999999999999</c:v>
                </c:pt>
                <c:pt idx="1134">
                  <c:v>2.0415000000000001</c:v>
                </c:pt>
                <c:pt idx="1135">
                  <c:v>2.0533999999999999</c:v>
                </c:pt>
                <c:pt idx="1136">
                  <c:v>2.0407999999999999</c:v>
                </c:pt>
                <c:pt idx="1137">
                  <c:v>2.0451999999999999</c:v>
                </c:pt>
                <c:pt idx="1138">
                  <c:v>2.0901000000000001</c:v>
                </c:pt>
                <c:pt idx="1139">
                  <c:v>2.097</c:v>
                </c:pt>
                <c:pt idx="1140">
                  <c:v>2.0148999999999999</c:v>
                </c:pt>
                <c:pt idx="1141">
                  <c:v>1.9988999999999999</c:v>
                </c:pt>
                <c:pt idx="1142">
                  <c:v>2.0202</c:v>
                </c:pt>
                <c:pt idx="1143">
                  <c:v>2.0026999999999999</c:v>
                </c:pt>
                <c:pt idx="1144">
                  <c:v>1.9769000000000001</c:v>
                </c:pt>
                <c:pt idx="1145">
                  <c:v>1.913</c:v>
                </c:pt>
                <c:pt idx="1146">
                  <c:v>1.9229000000000001</c:v>
                </c:pt>
                <c:pt idx="1147">
                  <c:v>1.8856999999999999</c:v>
                </c:pt>
                <c:pt idx="1148">
                  <c:v>1.8795999999999999</c:v>
                </c:pt>
                <c:pt idx="1149">
                  <c:v>1.8994</c:v>
                </c:pt>
                <c:pt idx="1150">
                  <c:v>1.8963000000000001</c:v>
                </c:pt>
                <c:pt idx="1151">
                  <c:v>1.8902000000000001</c:v>
                </c:pt>
                <c:pt idx="1152">
                  <c:v>1.8537999999999999</c:v>
                </c:pt>
                <c:pt idx="1153">
                  <c:v>1.8431</c:v>
                </c:pt>
                <c:pt idx="1154">
                  <c:v>1.8879999999999999</c:v>
                </c:pt>
                <c:pt idx="1155">
                  <c:v>1.8917999999999999</c:v>
                </c:pt>
                <c:pt idx="1156">
                  <c:v>1.9061999999999999</c:v>
                </c:pt>
                <c:pt idx="1157">
                  <c:v>1.8971</c:v>
                </c:pt>
                <c:pt idx="1158">
                  <c:v>1.9009</c:v>
                </c:pt>
                <c:pt idx="1159">
                  <c:v>1.8879999999999999</c:v>
                </c:pt>
                <c:pt idx="1160">
                  <c:v>1.8986000000000001</c:v>
                </c:pt>
                <c:pt idx="1161">
                  <c:v>1.891</c:v>
                </c:pt>
                <c:pt idx="1162">
                  <c:v>1.8895</c:v>
                </c:pt>
                <c:pt idx="1163">
                  <c:v>1.8773</c:v>
                </c:pt>
                <c:pt idx="1164">
                  <c:v>1.891</c:v>
                </c:pt>
                <c:pt idx="1165">
                  <c:v>1.8864000000000001</c:v>
                </c:pt>
                <c:pt idx="1166">
                  <c:v>1.8629</c:v>
                </c:pt>
                <c:pt idx="1167">
                  <c:v>1.8696999999999999</c:v>
                </c:pt>
                <c:pt idx="1168">
                  <c:v>1.9281999999999999</c:v>
                </c:pt>
                <c:pt idx="1169">
                  <c:v>1.9457</c:v>
                </c:pt>
                <c:pt idx="1170">
                  <c:v>1.9540999999999999</c:v>
                </c:pt>
                <c:pt idx="1171">
                  <c:v>1.9077</c:v>
                </c:pt>
                <c:pt idx="1172">
                  <c:v>1.9464999999999999</c:v>
                </c:pt>
                <c:pt idx="1173">
                  <c:v>1.9982</c:v>
                </c:pt>
                <c:pt idx="1174">
                  <c:v>2.0459999999999998</c:v>
                </c:pt>
                <c:pt idx="1175">
                  <c:v>2.0453000000000001</c:v>
                </c:pt>
                <c:pt idx="1176">
                  <c:v>2.0520999999999998</c:v>
                </c:pt>
                <c:pt idx="1177">
                  <c:v>2.0476000000000001</c:v>
                </c:pt>
                <c:pt idx="1178">
                  <c:v>2.0596999999999999</c:v>
                </c:pt>
                <c:pt idx="1179">
                  <c:v>2.0573999999999999</c:v>
                </c:pt>
                <c:pt idx="1180">
                  <c:v>2.0581999999999998</c:v>
                </c:pt>
                <c:pt idx="1181">
                  <c:v>2.0133999999999999</c:v>
                </c:pt>
                <c:pt idx="1182">
                  <c:v>2.0605000000000002</c:v>
                </c:pt>
                <c:pt idx="1183">
                  <c:v>2.0520999999999998</c:v>
                </c:pt>
                <c:pt idx="1184">
                  <c:v>2.0863</c:v>
                </c:pt>
                <c:pt idx="1185">
                  <c:v>2.0514000000000001</c:v>
                </c:pt>
                <c:pt idx="1186">
                  <c:v>2.0482999999999998</c:v>
                </c:pt>
                <c:pt idx="1187">
                  <c:v>2.0535999999999999</c:v>
                </c:pt>
                <c:pt idx="1188">
                  <c:v>2.0543999999999998</c:v>
                </c:pt>
                <c:pt idx="1189">
                  <c:v>2.0506000000000002</c:v>
                </c:pt>
                <c:pt idx="1190">
                  <c:v>2.0543999999999998</c:v>
                </c:pt>
                <c:pt idx="1191">
                  <c:v>2.0331000000000001</c:v>
                </c:pt>
                <c:pt idx="1192">
                  <c:v>2.0514000000000001</c:v>
                </c:pt>
                <c:pt idx="1193">
                  <c:v>2.0476000000000001</c:v>
                </c:pt>
                <c:pt idx="1194">
                  <c:v>2.0354000000000001</c:v>
                </c:pt>
                <c:pt idx="1195">
                  <c:v>2.0520999999999998</c:v>
                </c:pt>
                <c:pt idx="1196">
                  <c:v>2.0581999999999998</c:v>
                </c:pt>
                <c:pt idx="1197">
                  <c:v>2.0514000000000001</c:v>
                </c:pt>
                <c:pt idx="1198">
                  <c:v>2.0779999999999998</c:v>
                </c:pt>
                <c:pt idx="1199">
                  <c:v>2.1015000000000001</c:v>
                </c:pt>
                <c:pt idx="1200">
                  <c:v>2.0611999999999999</c:v>
                </c:pt>
                <c:pt idx="1201">
                  <c:v>2.0899000000000001</c:v>
                </c:pt>
                <c:pt idx="1202">
                  <c:v>2.0815000000000001</c:v>
                </c:pt>
                <c:pt idx="1203">
                  <c:v>2.0347</c:v>
                </c:pt>
                <c:pt idx="1204">
                  <c:v>2.0125000000000002</c:v>
                </c:pt>
                <c:pt idx="1205">
                  <c:v>2.0139999999999998</c:v>
                </c:pt>
                <c:pt idx="1206">
                  <c:v>2.0562</c:v>
                </c:pt>
                <c:pt idx="1207">
                  <c:v>2.0554000000000001</c:v>
                </c:pt>
                <c:pt idx="1208">
                  <c:v>2.0960999999999999</c:v>
                </c:pt>
                <c:pt idx="1209">
                  <c:v>2.1267</c:v>
                </c:pt>
                <c:pt idx="1210">
                  <c:v>2.1536</c:v>
                </c:pt>
                <c:pt idx="1211">
                  <c:v>2.1566000000000001</c:v>
                </c:pt>
                <c:pt idx="1212">
                  <c:v>2.1766000000000001</c:v>
                </c:pt>
                <c:pt idx="1213">
                  <c:v>2.1635</c:v>
                </c:pt>
                <c:pt idx="1214">
                  <c:v>2.1352000000000002</c:v>
                </c:pt>
                <c:pt idx="1215">
                  <c:v>2.1206</c:v>
                </c:pt>
                <c:pt idx="1216">
                  <c:v>2.0876000000000001</c:v>
                </c:pt>
                <c:pt idx="1217">
                  <c:v>2.0539000000000001</c:v>
                </c:pt>
                <c:pt idx="1218">
                  <c:v>2.0386000000000002</c:v>
                </c:pt>
                <c:pt idx="1219">
                  <c:v>2.0432000000000001</c:v>
                </c:pt>
                <c:pt idx="1220">
                  <c:v>2.0722999999999998</c:v>
                </c:pt>
                <c:pt idx="1221">
                  <c:v>2.0485000000000002</c:v>
                </c:pt>
                <c:pt idx="1222">
                  <c:v>2.0316999999999998</c:v>
                </c:pt>
                <c:pt idx="1223">
                  <c:v>2.0163000000000002</c:v>
                </c:pt>
                <c:pt idx="1224">
                  <c:v>2.0194000000000001</c:v>
                </c:pt>
                <c:pt idx="1225">
                  <c:v>2.0202</c:v>
                </c:pt>
                <c:pt idx="1226">
                  <c:v>2.024</c:v>
                </c:pt>
                <c:pt idx="1227">
                  <c:v>2.0415999999999999</c:v>
                </c:pt>
                <c:pt idx="1228">
                  <c:v>2.0377999999999998</c:v>
                </c:pt>
                <c:pt idx="1229">
                  <c:v>2.0392999999999999</c:v>
                </c:pt>
                <c:pt idx="1230">
                  <c:v>2.0623</c:v>
                </c:pt>
                <c:pt idx="1231">
                  <c:v>2.0455000000000001</c:v>
                </c:pt>
                <c:pt idx="1232">
                  <c:v>2.1206</c:v>
                </c:pt>
                <c:pt idx="1233">
                  <c:v>2.1053000000000002</c:v>
                </c:pt>
                <c:pt idx="1234">
                  <c:v>2.0861000000000001</c:v>
                </c:pt>
                <c:pt idx="1235">
                  <c:v>2.1076000000000001</c:v>
                </c:pt>
                <c:pt idx="1236">
                  <c:v>2.1459000000000001</c:v>
                </c:pt>
                <c:pt idx="1237">
                  <c:v>2.1335999999999999</c:v>
                </c:pt>
                <c:pt idx="1238">
                  <c:v>2.1688999999999998</c:v>
                </c:pt>
                <c:pt idx="1239">
                  <c:v>2.1543000000000001</c:v>
                </c:pt>
                <c:pt idx="1240">
                  <c:v>2.1642999999999999</c:v>
                </c:pt>
                <c:pt idx="1241">
                  <c:v>2.1642999999999999</c:v>
                </c:pt>
                <c:pt idx="1242">
                  <c:v>2.1474000000000002</c:v>
                </c:pt>
                <c:pt idx="1243">
                  <c:v>2.1381999999999999</c:v>
                </c:pt>
                <c:pt idx="1244">
                  <c:v>2.1198000000000001</c:v>
                </c:pt>
                <c:pt idx="1245">
                  <c:v>2.1688999999999998</c:v>
                </c:pt>
                <c:pt idx="1246">
                  <c:v>2.1850000000000001</c:v>
                </c:pt>
                <c:pt idx="1247">
                  <c:v>2.1804000000000001</c:v>
                </c:pt>
                <c:pt idx="1248">
                  <c:v>2.1858</c:v>
                </c:pt>
                <c:pt idx="1249">
                  <c:v>2.1520000000000001</c:v>
                </c:pt>
                <c:pt idx="1250">
                  <c:v>2.1274999999999999</c:v>
                </c:pt>
                <c:pt idx="1251">
                  <c:v>2.0922000000000001</c:v>
                </c:pt>
                <c:pt idx="1252">
                  <c:v>2.0907</c:v>
                </c:pt>
                <c:pt idx="1253">
                  <c:v>2.0347</c:v>
                </c:pt>
                <c:pt idx="1254">
                  <c:v>1.9972000000000001</c:v>
                </c:pt>
                <c:pt idx="1255">
                  <c:v>2.0731000000000002</c:v>
                </c:pt>
                <c:pt idx="1256">
                  <c:v>2.1183000000000001</c:v>
                </c:pt>
                <c:pt idx="1257">
                  <c:v>2.0722999999999998</c:v>
                </c:pt>
                <c:pt idx="1258">
                  <c:v>2.08</c:v>
                </c:pt>
                <c:pt idx="1259">
                  <c:v>2.0899000000000001</c:v>
                </c:pt>
                <c:pt idx="1260">
                  <c:v>2.0708000000000002</c:v>
                </c:pt>
                <c:pt idx="1261">
                  <c:v>2.1152000000000002</c:v>
                </c:pt>
                <c:pt idx="1262">
                  <c:v>2.1114000000000002</c:v>
                </c:pt>
                <c:pt idx="1263">
                  <c:v>2.1600999999999999</c:v>
                </c:pt>
                <c:pt idx="1264">
                  <c:v>2.2113</c:v>
                </c:pt>
                <c:pt idx="1265">
                  <c:v>2.1539999999999999</c:v>
                </c:pt>
                <c:pt idx="1266">
                  <c:v>2.161</c:v>
                </c:pt>
                <c:pt idx="1267">
                  <c:v>2.1678999999999999</c:v>
                </c:pt>
                <c:pt idx="1268">
                  <c:v>2.1579000000000002</c:v>
                </c:pt>
                <c:pt idx="1269">
                  <c:v>2.1602000000000001</c:v>
                </c:pt>
                <c:pt idx="1270">
                  <c:v>2.1292</c:v>
                </c:pt>
                <c:pt idx="1271">
                  <c:v>2.13</c:v>
                </c:pt>
                <c:pt idx="1272">
                  <c:v>2.2166999999999999</c:v>
                </c:pt>
                <c:pt idx="1273">
                  <c:v>2.2492999999999999</c:v>
                </c:pt>
                <c:pt idx="1274">
                  <c:v>2.2423000000000002</c:v>
                </c:pt>
                <c:pt idx="1275">
                  <c:v>2.2469000000000001</c:v>
                </c:pt>
                <c:pt idx="1276">
                  <c:v>2.2616999999999998</c:v>
                </c:pt>
                <c:pt idx="1277">
                  <c:v>2.2538999999999998</c:v>
                </c:pt>
                <c:pt idx="1278">
                  <c:v>2.2275999999999998</c:v>
                </c:pt>
                <c:pt idx="1279">
                  <c:v>2.2067000000000001</c:v>
                </c:pt>
                <c:pt idx="1280">
                  <c:v>2.2073999999999998</c:v>
                </c:pt>
                <c:pt idx="1281">
                  <c:v>2.2290999999999999</c:v>
                </c:pt>
                <c:pt idx="1282">
                  <c:v>2.2307000000000001</c:v>
                </c:pt>
                <c:pt idx="1283">
                  <c:v>2.2446000000000002</c:v>
                </c:pt>
                <c:pt idx="1284">
                  <c:v>2.2702</c:v>
                </c:pt>
                <c:pt idx="1285">
                  <c:v>2.3452999999999999</c:v>
                </c:pt>
                <c:pt idx="1286">
                  <c:v>2.2608999999999999</c:v>
                </c:pt>
                <c:pt idx="1287">
                  <c:v>2.2654999999999998</c:v>
                </c:pt>
                <c:pt idx="1288">
                  <c:v>2.2755999999999998</c:v>
                </c:pt>
                <c:pt idx="1289">
                  <c:v>2.2601</c:v>
                </c:pt>
                <c:pt idx="1290">
                  <c:v>2.2709999999999999</c:v>
                </c:pt>
                <c:pt idx="1291">
                  <c:v>2.2686000000000002</c:v>
                </c:pt>
                <c:pt idx="1292">
                  <c:v>2.2803</c:v>
                </c:pt>
                <c:pt idx="1293">
                  <c:v>2.2747999999999999</c:v>
                </c:pt>
                <c:pt idx="1294">
                  <c:v>2.2772000000000001</c:v>
                </c:pt>
                <c:pt idx="1295">
                  <c:v>2.2949999999999999</c:v>
                </c:pt>
                <c:pt idx="1296">
                  <c:v>2.2601</c:v>
                </c:pt>
                <c:pt idx="1297">
                  <c:v>2.2423000000000002</c:v>
                </c:pt>
                <c:pt idx="1298">
                  <c:v>2.2267999999999999</c:v>
                </c:pt>
                <c:pt idx="1299">
                  <c:v>2.2105000000000001</c:v>
                </c:pt>
                <c:pt idx="1300">
                  <c:v>2.2198000000000002</c:v>
                </c:pt>
                <c:pt idx="1301">
                  <c:v>2.2515999999999998</c:v>
                </c:pt>
                <c:pt idx="1302">
                  <c:v>2.2747999999999999</c:v>
                </c:pt>
                <c:pt idx="1303">
                  <c:v>2.2174999999999998</c:v>
                </c:pt>
                <c:pt idx="1304">
                  <c:v>2.2090000000000001</c:v>
                </c:pt>
                <c:pt idx="1305">
                  <c:v>2.2004999999999999</c:v>
                </c:pt>
                <c:pt idx="1306">
                  <c:v>2.1842000000000001</c:v>
                </c:pt>
                <c:pt idx="1307">
                  <c:v>2.3035000000000001</c:v>
                </c:pt>
                <c:pt idx="1308">
                  <c:v>2.3136000000000001</c:v>
                </c:pt>
                <c:pt idx="1309">
                  <c:v>2.3159000000000001</c:v>
                </c:pt>
                <c:pt idx="1310">
                  <c:v>2.3035000000000001</c:v>
                </c:pt>
                <c:pt idx="1311">
                  <c:v>2.2787000000000002</c:v>
                </c:pt>
                <c:pt idx="1312">
                  <c:v>2.2795000000000001</c:v>
                </c:pt>
                <c:pt idx="1313">
                  <c:v>2.2547000000000001</c:v>
                </c:pt>
                <c:pt idx="1314">
                  <c:v>2.2871999999999999</c:v>
                </c:pt>
                <c:pt idx="1315">
                  <c:v>2.2926000000000002</c:v>
                </c:pt>
                <c:pt idx="1316">
                  <c:v>2.3313999999999999</c:v>
                </c:pt>
                <c:pt idx="1317">
                  <c:v>2.3235999999999999</c:v>
                </c:pt>
                <c:pt idx="1318">
                  <c:v>2.3654000000000002</c:v>
                </c:pt>
                <c:pt idx="1319">
                  <c:v>2.3452999999999999</c:v>
                </c:pt>
                <c:pt idx="1320">
                  <c:v>2.2772000000000001</c:v>
                </c:pt>
                <c:pt idx="1321">
                  <c:v>2.3197999999999999</c:v>
                </c:pt>
                <c:pt idx="1322">
                  <c:v>2.3229000000000002</c:v>
                </c:pt>
                <c:pt idx="1323">
                  <c:v>2.3639000000000001</c:v>
                </c:pt>
                <c:pt idx="1324">
                  <c:v>2.319</c:v>
                </c:pt>
                <c:pt idx="1325">
                  <c:v>2.3258999999999999</c:v>
                </c:pt>
                <c:pt idx="1326">
                  <c:v>2.2221000000000002</c:v>
                </c:pt>
                <c:pt idx="1327">
                  <c:v>2.2408000000000001</c:v>
                </c:pt>
                <c:pt idx="1328">
                  <c:v>2.2303000000000002</c:v>
                </c:pt>
                <c:pt idx="1329">
                  <c:v>2.2324999999999999</c:v>
                </c:pt>
                <c:pt idx="1330">
                  <c:v>2.2467000000000001</c:v>
                </c:pt>
                <c:pt idx="1331">
                  <c:v>2.1959</c:v>
                </c:pt>
                <c:pt idx="1332">
                  <c:v>2.1631</c:v>
                </c:pt>
                <c:pt idx="1333">
                  <c:v>2.1286999999999998</c:v>
                </c:pt>
                <c:pt idx="1334">
                  <c:v>2.0689000000000002</c:v>
                </c:pt>
                <c:pt idx="1335">
                  <c:v>2.0794000000000001</c:v>
                </c:pt>
                <c:pt idx="1336">
                  <c:v>2.0697000000000001</c:v>
                </c:pt>
                <c:pt idx="1337">
                  <c:v>2.0659000000000001</c:v>
                </c:pt>
                <c:pt idx="1338">
                  <c:v>2.0659000000000001</c:v>
                </c:pt>
                <c:pt idx="1339">
                  <c:v>2.0345</c:v>
                </c:pt>
                <c:pt idx="1340">
                  <c:v>1.9890000000000001</c:v>
                </c:pt>
                <c:pt idx="1341">
                  <c:v>1.9225000000000001</c:v>
                </c:pt>
                <c:pt idx="1342">
                  <c:v>1.9232</c:v>
                </c:pt>
                <c:pt idx="1343">
                  <c:v>1.9389000000000001</c:v>
                </c:pt>
                <c:pt idx="1344">
                  <c:v>1.9068000000000001</c:v>
                </c:pt>
                <c:pt idx="1345">
                  <c:v>1.8844000000000001</c:v>
                </c:pt>
                <c:pt idx="1346">
                  <c:v>1.7723</c:v>
                </c:pt>
                <c:pt idx="1347">
                  <c:v>1.7767999999999999</c:v>
                </c:pt>
                <c:pt idx="1348">
                  <c:v>1.7842</c:v>
                </c:pt>
                <c:pt idx="1349">
                  <c:v>1.7925</c:v>
                </c:pt>
                <c:pt idx="1350">
                  <c:v>1.7798</c:v>
                </c:pt>
                <c:pt idx="1351">
                  <c:v>1.7798</c:v>
                </c:pt>
                <c:pt idx="1352">
                  <c:v>1.7625999999999999</c:v>
                </c:pt>
                <c:pt idx="1353">
                  <c:v>1.7423999999999999</c:v>
                </c:pt>
                <c:pt idx="1354">
                  <c:v>1.7252000000000001</c:v>
                </c:pt>
                <c:pt idx="1355">
                  <c:v>1.7110000000000001</c:v>
                </c:pt>
                <c:pt idx="1356">
                  <c:v>1.7088000000000001</c:v>
                </c:pt>
                <c:pt idx="1357">
                  <c:v>1.6968000000000001</c:v>
                </c:pt>
                <c:pt idx="1358">
                  <c:v>1.6968000000000001</c:v>
                </c:pt>
                <c:pt idx="1359">
                  <c:v>1.6341000000000001</c:v>
                </c:pt>
                <c:pt idx="1360">
                  <c:v>1.6206</c:v>
                </c:pt>
                <c:pt idx="1361">
                  <c:v>1.5570999999999999</c:v>
                </c:pt>
                <c:pt idx="1362">
                  <c:v>1.5706</c:v>
                </c:pt>
                <c:pt idx="1363">
                  <c:v>1.5226999999999999</c:v>
                </c:pt>
                <c:pt idx="1364">
                  <c:v>1.5496000000000001</c:v>
                </c:pt>
                <c:pt idx="1365">
                  <c:v>1.5391999999999999</c:v>
                </c:pt>
                <c:pt idx="1366">
                  <c:v>1.5444</c:v>
                </c:pt>
                <c:pt idx="1367">
                  <c:v>1.5450999999999999</c:v>
                </c:pt>
                <c:pt idx="1368">
                  <c:v>1.5265</c:v>
                </c:pt>
                <c:pt idx="1369">
                  <c:v>1.4981</c:v>
                </c:pt>
                <c:pt idx="1370">
                  <c:v>1.4413</c:v>
                </c:pt>
                <c:pt idx="1371">
                  <c:v>1.4450000000000001</c:v>
                </c:pt>
                <c:pt idx="1372">
                  <c:v>1.4547000000000001</c:v>
                </c:pt>
                <c:pt idx="1373">
                  <c:v>1.4398</c:v>
                </c:pt>
                <c:pt idx="1374">
                  <c:v>1.4376</c:v>
                </c:pt>
                <c:pt idx="1375">
                  <c:v>1.4382999999999999</c:v>
                </c:pt>
                <c:pt idx="1376">
                  <c:v>1.4316</c:v>
                </c:pt>
                <c:pt idx="1377">
                  <c:v>1.4234</c:v>
                </c:pt>
                <c:pt idx="1378">
                  <c:v>1.4316</c:v>
                </c:pt>
                <c:pt idx="1379">
                  <c:v>1.4316</c:v>
                </c:pt>
                <c:pt idx="1380">
                  <c:v>1.4419999999999999</c:v>
                </c:pt>
                <c:pt idx="1381">
                  <c:v>1.4353</c:v>
                </c:pt>
                <c:pt idx="1382">
                  <c:v>1.4413</c:v>
                </c:pt>
                <c:pt idx="1383">
                  <c:v>1.4382999999999999</c:v>
                </c:pt>
                <c:pt idx="1384">
                  <c:v>1.4368000000000001</c:v>
                </c:pt>
                <c:pt idx="1385">
                  <c:v>1.4428000000000001</c:v>
                </c:pt>
                <c:pt idx="1386">
                  <c:v>1.4368000000000001</c:v>
                </c:pt>
                <c:pt idx="1387">
                  <c:v>1.4346000000000001</c:v>
                </c:pt>
                <c:pt idx="1388">
                  <c:v>1.4390000000000001</c:v>
                </c:pt>
                <c:pt idx="1389">
                  <c:v>1.4651000000000001</c:v>
                </c:pt>
                <c:pt idx="1390">
                  <c:v>1.4835</c:v>
                </c:pt>
                <c:pt idx="1391">
                  <c:v>1.472</c:v>
                </c:pt>
                <c:pt idx="1392">
                  <c:v>1.4582999999999999</c:v>
                </c:pt>
                <c:pt idx="1393">
                  <c:v>1.4789000000000001</c:v>
                </c:pt>
                <c:pt idx="1394">
                  <c:v>1.4887999999999999</c:v>
                </c:pt>
                <c:pt idx="1395">
                  <c:v>1.4842</c:v>
                </c:pt>
                <c:pt idx="1396">
                  <c:v>1.4850000000000001</c:v>
                </c:pt>
                <c:pt idx="1397">
                  <c:v>1.4948999999999999</c:v>
                </c:pt>
                <c:pt idx="1398">
                  <c:v>1.472</c:v>
                </c:pt>
                <c:pt idx="1399">
                  <c:v>1.4873000000000001</c:v>
                </c:pt>
                <c:pt idx="1400">
                  <c:v>1.4842</c:v>
                </c:pt>
                <c:pt idx="1401">
                  <c:v>1.4972000000000001</c:v>
                </c:pt>
                <c:pt idx="1402">
                  <c:v>1.514</c:v>
                </c:pt>
                <c:pt idx="1403">
                  <c:v>1.5064</c:v>
                </c:pt>
                <c:pt idx="1404">
                  <c:v>1.5155000000000001</c:v>
                </c:pt>
                <c:pt idx="1405">
                  <c:v>1.5232000000000001</c:v>
                </c:pt>
                <c:pt idx="1406">
                  <c:v>1.5086999999999999</c:v>
                </c:pt>
                <c:pt idx="1407">
                  <c:v>1.5102</c:v>
                </c:pt>
                <c:pt idx="1408">
                  <c:v>1.5056</c:v>
                </c:pt>
                <c:pt idx="1409">
                  <c:v>1.5132000000000001</c:v>
                </c:pt>
                <c:pt idx="1410">
                  <c:v>1.5041</c:v>
                </c:pt>
                <c:pt idx="1411">
                  <c:v>1.5086999999999999</c:v>
                </c:pt>
                <c:pt idx="1412">
                  <c:v>1.4964</c:v>
                </c:pt>
                <c:pt idx="1413">
                  <c:v>1.4774</c:v>
                </c:pt>
                <c:pt idx="1414">
                  <c:v>1.4674</c:v>
                </c:pt>
                <c:pt idx="1415">
                  <c:v>1.4681999999999999</c:v>
                </c:pt>
                <c:pt idx="1416">
                  <c:v>1.4681999999999999</c:v>
                </c:pt>
                <c:pt idx="1417">
                  <c:v>1.4590000000000001</c:v>
                </c:pt>
                <c:pt idx="1418">
                  <c:v>1.4582999999999999</c:v>
                </c:pt>
                <c:pt idx="1419">
                  <c:v>1.4468000000000001</c:v>
                </c:pt>
                <c:pt idx="1420">
                  <c:v>1.4468000000000001</c:v>
                </c:pt>
                <c:pt idx="1421">
                  <c:v>1.4476</c:v>
                </c:pt>
                <c:pt idx="1422">
                  <c:v>1.4415</c:v>
                </c:pt>
                <c:pt idx="1423">
                  <c:v>1.4537</c:v>
                </c:pt>
                <c:pt idx="1424">
                  <c:v>1.4392</c:v>
                </c:pt>
                <c:pt idx="1425">
                  <c:v>1.4476</c:v>
                </c:pt>
                <c:pt idx="1426">
                  <c:v>1.4392</c:v>
                </c:pt>
                <c:pt idx="1427">
                  <c:v>1.4399</c:v>
                </c:pt>
                <c:pt idx="1428">
                  <c:v>1.4139999999999999</c:v>
                </c:pt>
                <c:pt idx="1429">
                  <c:v>1.4293</c:v>
                </c:pt>
                <c:pt idx="1430">
                  <c:v>1.4254</c:v>
                </c:pt>
                <c:pt idx="1431">
                  <c:v>1.4261999999999999</c:v>
                </c:pt>
                <c:pt idx="1432">
                  <c:v>1.4399</c:v>
                </c:pt>
                <c:pt idx="1433">
                  <c:v>1.4338</c:v>
                </c:pt>
                <c:pt idx="1434">
                  <c:v>1.4331</c:v>
                </c:pt>
                <c:pt idx="1435">
                  <c:v>1.4209000000000001</c:v>
                </c:pt>
                <c:pt idx="1436">
                  <c:v>1.4209000000000001</c:v>
                </c:pt>
                <c:pt idx="1437">
                  <c:v>1.4322999999999999</c:v>
                </c:pt>
                <c:pt idx="1438">
                  <c:v>1.4177999999999999</c:v>
                </c:pt>
                <c:pt idx="1439">
                  <c:v>1.4125000000000001</c:v>
                </c:pt>
                <c:pt idx="1440">
                  <c:v>1.4308000000000001</c:v>
                </c:pt>
                <c:pt idx="1441">
                  <c:v>1.4315</c:v>
                </c:pt>
                <c:pt idx="1442">
                  <c:v>1.4315</c:v>
                </c:pt>
                <c:pt idx="1443">
                  <c:v>1.4109</c:v>
                </c:pt>
                <c:pt idx="1444">
                  <c:v>1.3995</c:v>
                </c:pt>
                <c:pt idx="1445">
                  <c:v>1.4308000000000001</c:v>
                </c:pt>
                <c:pt idx="1446">
                  <c:v>1.4254</c:v>
                </c:pt>
                <c:pt idx="1447">
                  <c:v>1.4001999999999999</c:v>
                </c:pt>
                <c:pt idx="1448">
                  <c:v>1.3834</c:v>
                </c:pt>
                <c:pt idx="1449">
                  <c:v>1.3856999999999999</c:v>
                </c:pt>
                <c:pt idx="1450">
                  <c:v>1.3865000000000001</c:v>
                </c:pt>
                <c:pt idx="1451">
                  <c:v>1.3842000000000001</c:v>
                </c:pt>
                <c:pt idx="1452">
                  <c:v>1.3873</c:v>
                </c:pt>
                <c:pt idx="1453">
                  <c:v>1.3144</c:v>
                </c:pt>
                <c:pt idx="1454">
                  <c:v>1.2931999999999999</c:v>
                </c:pt>
                <c:pt idx="1455">
                  <c:v>1.2998000000000001</c:v>
                </c:pt>
                <c:pt idx="1456">
                  <c:v>1.3413999999999999</c:v>
                </c:pt>
                <c:pt idx="1457">
                  <c:v>1.3531</c:v>
                </c:pt>
                <c:pt idx="1458">
                  <c:v>1.3466</c:v>
                </c:pt>
                <c:pt idx="1459">
                  <c:v>1.3539000000000001</c:v>
                </c:pt>
                <c:pt idx="1460">
                  <c:v>1.367</c:v>
                </c:pt>
                <c:pt idx="1461">
                  <c:v>1.3641000000000001</c:v>
                </c:pt>
                <c:pt idx="1462">
                  <c:v>1.3561000000000001</c:v>
                </c:pt>
                <c:pt idx="1463">
                  <c:v>1.3596999999999999</c:v>
                </c:pt>
                <c:pt idx="1464">
                  <c:v>1.3663000000000001</c:v>
                </c:pt>
                <c:pt idx="1465">
                  <c:v>1.3714</c:v>
                </c:pt>
                <c:pt idx="1466">
                  <c:v>1.3948</c:v>
                </c:pt>
                <c:pt idx="1467">
                  <c:v>1.3663000000000001</c:v>
                </c:pt>
                <c:pt idx="1468">
                  <c:v>1.3552999999999999</c:v>
                </c:pt>
                <c:pt idx="1469">
                  <c:v>1.3480000000000001</c:v>
                </c:pt>
                <c:pt idx="1470">
                  <c:v>1.3568</c:v>
                </c:pt>
                <c:pt idx="1471">
                  <c:v>1.3444</c:v>
                </c:pt>
                <c:pt idx="1472">
                  <c:v>1.3868</c:v>
                </c:pt>
                <c:pt idx="1473">
                  <c:v>1.3663000000000001</c:v>
                </c:pt>
                <c:pt idx="1474">
                  <c:v>1.3637999999999999</c:v>
                </c:pt>
                <c:pt idx="1475">
                  <c:v>1.3349</c:v>
                </c:pt>
                <c:pt idx="1476">
                  <c:v>1.3253999999999999</c:v>
                </c:pt>
                <c:pt idx="1477">
                  <c:v>1.3268</c:v>
                </c:pt>
                <c:pt idx="1478">
                  <c:v>1.3158000000000001</c:v>
                </c:pt>
                <c:pt idx="1479">
                  <c:v>1.2954000000000001</c:v>
                </c:pt>
                <c:pt idx="1480">
                  <c:v>1.3029999999999999</c:v>
                </c:pt>
                <c:pt idx="1481">
                  <c:v>1.2837000000000001</c:v>
                </c:pt>
                <c:pt idx="1482">
                  <c:v>1.2837000000000001</c:v>
                </c:pt>
                <c:pt idx="1483">
                  <c:v>1.2404999999999999</c:v>
                </c:pt>
                <c:pt idx="1484">
                  <c:v>1.2667999999999999</c:v>
                </c:pt>
                <c:pt idx="1485">
                  <c:v>1.2756000000000001</c:v>
                </c:pt>
                <c:pt idx="1486">
                  <c:v>1.2989999999999999</c:v>
                </c:pt>
                <c:pt idx="1487">
                  <c:v>1.2983</c:v>
                </c:pt>
                <c:pt idx="1488">
                  <c:v>1.3027</c:v>
                </c:pt>
                <c:pt idx="1489">
                  <c:v>1.3056000000000001</c:v>
                </c:pt>
                <c:pt idx="1490">
                  <c:v>1.3136000000000001</c:v>
                </c:pt>
                <c:pt idx="1491">
                  <c:v>1.3172999999999999</c:v>
                </c:pt>
                <c:pt idx="1492">
                  <c:v>1.3444</c:v>
                </c:pt>
                <c:pt idx="1493">
                  <c:v>1.3633999999999999</c:v>
                </c:pt>
                <c:pt idx="1494">
                  <c:v>1.3926000000000001</c:v>
                </c:pt>
                <c:pt idx="1495">
                  <c:v>1.4248000000000001</c:v>
                </c:pt>
                <c:pt idx="1496">
                  <c:v>1.3779999999999999</c:v>
                </c:pt>
                <c:pt idx="1497">
                  <c:v>1.3714</c:v>
                </c:pt>
                <c:pt idx="1498">
                  <c:v>1.3583000000000001</c:v>
                </c:pt>
                <c:pt idx="1499">
                  <c:v>1.3531</c:v>
                </c:pt>
                <c:pt idx="1500">
                  <c:v>1.3466</c:v>
                </c:pt>
                <c:pt idx="1501">
                  <c:v>1.3451</c:v>
                </c:pt>
                <c:pt idx="1502">
                  <c:v>1.3458000000000001</c:v>
                </c:pt>
                <c:pt idx="1503">
                  <c:v>1.3444</c:v>
                </c:pt>
                <c:pt idx="1504">
                  <c:v>1.3371</c:v>
                </c:pt>
                <c:pt idx="1505">
                  <c:v>1.3239000000000001</c:v>
                </c:pt>
                <c:pt idx="1506">
                  <c:v>1.3166</c:v>
                </c:pt>
                <c:pt idx="1507">
                  <c:v>1.3166</c:v>
                </c:pt>
                <c:pt idx="1508">
                  <c:v>1.31</c:v>
                </c:pt>
                <c:pt idx="1509">
                  <c:v>1.2954000000000001</c:v>
                </c:pt>
                <c:pt idx="1510">
                  <c:v>1.2946</c:v>
                </c:pt>
                <c:pt idx="1511">
                  <c:v>1.2887999999999999</c:v>
                </c:pt>
                <c:pt idx="1512">
                  <c:v>1.2989999999999999</c:v>
                </c:pt>
                <c:pt idx="1513">
                  <c:v>1.2983</c:v>
                </c:pt>
                <c:pt idx="1514">
                  <c:v>1.2983</c:v>
                </c:pt>
                <c:pt idx="1515">
                  <c:v>1.2983</c:v>
                </c:pt>
                <c:pt idx="1516">
                  <c:v>1.2931999999999999</c:v>
                </c:pt>
                <c:pt idx="1517">
                  <c:v>1.3066</c:v>
                </c:pt>
                <c:pt idx="1518">
                  <c:v>1.2889999999999999</c:v>
                </c:pt>
                <c:pt idx="1519">
                  <c:v>1.2853000000000001</c:v>
                </c:pt>
                <c:pt idx="1520">
                  <c:v>1.2853000000000001</c:v>
                </c:pt>
                <c:pt idx="1521">
                  <c:v>1.2823</c:v>
                </c:pt>
                <c:pt idx="1522">
                  <c:v>1.2816000000000001</c:v>
                </c:pt>
                <c:pt idx="1523">
                  <c:v>1.2853000000000001</c:v>
                </c:pt>
                <c:pt idx="1524">
                  <c:v>1.2978000000000001</c:v>
                </c:pt>
                <c:pt idx="1525">
                  <c:v>1.2853000000000001</c:v>
                </c:pt>
                <c:pt idx="1526">
                  <c:v>1.2690999999999999</c:v>
                </c:pt>
                <c:pt idx="1527">
                  <c:v>1.2668999999999999</c:v>
                </c:pt>
                <c:pt idx="1528">
                  <c:v>1.2699</c:v>
                </c:pt>
                <c:pt idx="1529">
                  <c:v>1.2786999999999999</c:v>
                </c:pt>
                <c:pt idx="1530">
                  <c:v>1.2625</c:v>
                </c:pt>
                <c:pt idx="1531">
                  <c:v>1.2771999999999999</c:v>
                </c:pt>
                <c:pt idx="1532">
                  <c:v>1.2882</c:v>
                </c:pt>
                <c:pt idx="1533">
                  <c:v>1.2904</c:v>
                </c:pt>
                <c:pt idx="1534">
                  <c:v>1.2618</c:v>
                </c:pt>
                <c:pt idx="1535">
                  <c:v>1.2662</c:v>
                </c:pt>
                <c:pt idx="1536">
                  <c:v>1.2662</c:v>
                </c:pt>
                <c:pt idx="1537">
                  <c:v>1.2633000000000001</c:v>
                </c:pt>
                <c:pt idx="1538">
                  <c:v>1.2478</c:v>
                </c:pt>
                <c:pt idx="1539">
                  <c:v>1.2448999999999999</c:v>
                </c:pt>
                <c:pt idx="1540">
                  <c:v>1.2456</c:v>
                </c:pt>
                <c:pt idx="1541">
                  <c:v>1.2412000000000001</c:v>
                </c:pt>
                <c:pt idx="1542">
                  <c:v>1.2383</c:v>
                </c:pt>
                <c:pt idx="1543">
                  <c:v>1.2471000000000001</c:v>
                </c:pt>
                <c:pt idx="1544">
                  <c:v>1.2345999999999999</c:v>
                </c:pt>
                <c:pt idx="1545">
                  <c:v>1.2177</c:v>
                </c:pt>
                <c:pt idx="1546">
                  <c:v>1.2552000000000001</c:v>
                </c:pt>
                <c:pt idx="1547">
                  <c:v>1.2662</c:v>
                </c:pt>
                <c:pt idx="1548">
                  <c:v>1.2361</c:v>
                </c:pt>
                <c:pt idx="1549">
                  <c:v>1.2016</c:v>
                </c:pt>
                <c:pt idx="1550">
                  <c:v>1.2125999999999999</c:v>
                </c:pt>
                <c:pt idx="1551">
                  <c:v>1.2118</c:v>
                </c:pt>
                <c:pt idx="1552">
                  <c:v>1.206</c:v>
                </c:pt>
                <c:pt idx="1553">
                  <c:v>1.1972</c:v>
                </c:pt>
                <c:pt idx="1554">
                  <c:v>1.2273000000000001</c:v>
                </c:pt>
                <c:pt idx="1555">
                  <c:v>1.2507999999999999</c:v>
                </c:pt>
                <c:pt idx="1556">
                  <c:v>1.2794000000000001</c:v>
                </c:pt>
                <c:pt idx="1557">
                  <c:v>1.2991999999999999</c:v>
                </c:pt>
                <c:pt idx="1558">
                  <c:v>1.3013999999999999</c:v>
                </c:pt>
                <c:pt idx="1559">
                  <c:v>1.3147</c:v>
                </c:pt>
                <c:pt idx="1560">
                  <c:v>1.3058000000000001</c:v>
                </c:pt>
                <c:pt idx="1561">
                  <c:v>1.3044</c:v>
                </c:pt>
                <c:pt idx="1562">
                  <c:v>1.3088</c:v>
                </c:pt>
                <c:pt idx="1563">
                  <c:v>1.3198000000000001</c:v>
                </c:pt>
                <c:pt idx="1564">
                  <c:v>1.3050999999999999</c:v>
                </c:pt>
                <c:pt idx="1565">
                  <c:v>1.3220000000000001</c:v>
                </c:pt>
                <c:pt idx="1566">
                  <c:v>1.3286</c:v>
                </c:pt>
                <c:pt idx="1567">
                  <c:v>1.3301000000000001</c:v>
                </c:pt>
                <c:pt idx="1568">
                  <c:v>1.3462000000000001</c:v>
                </c:pt>
                <c:pt idx="1569">
                  <c:v>1.3529</c:v>
                </c:pt>
                <c:pt idx="1570">
                  <c:v>1.3749</c:v>
                </c:pt>
                <c:pt idx="1571">
                  <c:v>1.3888</c:v>
                </c:pt>
                <c:pt idx="1572">
                  <c:v>1.3727</c:v>
                </c:pt>
                <c:pt idx="1573">
                  <c:v>1.3874</c:v>
                </c:pt>
                <c:pt idx="1574">
                  <c:v>1.3984000000000001</c:v>
                </c:pt>
                <c:pt idx="1575">
                  <c:v>1.4652000000000001</c:v>
                </c:pt>
                <c:pt idx="1576">
                  <c:v>1.4447000000000001</c:v>
                </c:pt>
              </c:numCache>
            </c:numRef>
          </c:val>
          <c:smooth val="0"/>
          <c:extLst>
            <c:ext xmlns:c16="http://schemas.microsoft.com/office/drawing/2014/chart" uri="{C3380CC4-5D6E-409C-BE32-E72D297353CC}">
              <c16:uniqueId val="{00000000-0E15-4DC1-BF06-D3DC31359B4C}"/>
            </c:ext>
          </c:extLst>
        </c:ser>
        <c:dLbls>
          <c:showLegendKey val="0"/>
          <c:showVal val="0"/>
          <c:showCatName val="0"/>
          <c:showSerName val="0"/>
          <c:showPercent val="0"/>
          <c:showBubbleSize val="0"/>
        </c:dLbls>
        <c:smooth val="0"/>
        <c:axId val="947889823"/>
        <c:axId val="947886079"/>
      </c:lineChart>
      <c:dateAx>
        <c:axId val="947889823"/>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947886079"/>
        <c:crosses val="autoZero"/>
        <c:auto val="1"/>
        <c:lblOffset val="100"/>
        <c:baseTimeUnit val="days"/>
        <c:majorUnit val="6"/>
        <c:majorTimeUnit val="months"/>
      </c:dateAx>
      <c:valAx>
        <c:axId val="9478860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478898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EE46C-F7B6-4605-977F-2ADD74FB8C59}" type="datetimeFigureOut">
              <a:rPr lang="en-US" smtClean="0"/>
              <a:t>9/30/2022</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F5F31-C1D1-422A-95A3-E41D51AB3E43}" type="slidenum">
              <a:rPr lang="en-US" smtClean="0"/>
              <a:t>‹#›</a:t>
            </a:fld>
            <a:endParaRPr lang="en-US"/>
          </a:p>
        </p:txBody>
      </p:sp>
    </p:spTree>
    <p:extLst>
      <p:ext uri="{BB962C8B-B14F-4D97-AF65-F5344CB8AC3E}">
        <p14:creationId xmlns:p14="http://schemas.microsoft.com/office/powerpoint/2010/main" val="23513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CONFIDENTIAL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5C77C-EA5C-4FFA-81FF-65FB8F02A549}" type="slidenum">
              <a:rPr lang="en-US" smtClean="0"/>
              <a:t>‹#›</a:t>
            </a:fld>
            <a:endParaRPr lang="en-US"/>
          </a:p>
        </p:txBody>
      </p:sp>
    </p:spTree>
    <p:extLst>
      <p:ext uri="{BB962C8B-B14F-4D97-AF65-F5344CB8AC3E}">
        <p14:creationId xmlns:p14="http://schemas.microsoft.com/office/powerpoint/2010/main" val="11073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CONFIDENTIAL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5C77C-EA5C-4FFA-81FF-65FB8F02A549}" type="slidenum">
              <a:rPr lang="en-US" smtClean="0"/>
              <a:t>‹#›</a:t>
            </a:fld>
            <a:endParaRPr lang="en-US"/>
          </a:p>
        </p:txBody>
      </p:sp>
      <p:cxnSp>
        <p:nvCxnSpPr>
          <p:cNvPr id="8" name="Straight Connector 7">
            <a:extLst>
              <a:ext uri="{FF2B5EF4-FFF2-40B4-BE49-F238E27FC236}">
                <a16:creationId xmlns:a16="http://schemas.microsoft.com/office/drawing/2014/main" id="{601ABCA1-EF50-4FE5-8CA6-E0342147DE8E}"/>
              </a:ext>
            </a:extLst>
          </p:cNvPr>
          <p:cNvCxnSpPr>
            <a:cxnSpLocks/>
          </p:cNvCxnSpPr>
          <p:nvPr userDrawn="1"/>
        </p:nvCxnSpPr>
        <p:spPr>
          <a:xfrm>
            <a:off x="681037" y="1257300"/>
            <a:ext cx="836624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3544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CONFIDENTIAL</a:t>
            </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5C77C-EA5C-4FFA-81FF-65FB8F02A549}" type="slidenum">
              <a:rPr lang="en-US" smtClean="0"/>
              <a:t>‹#›</a:t>
            </a:fld>
            <a:endParaRPr lang="en-US"/>
          </a:p>
        </p:txBody>
      </p:sp>
    </p:spTree>
    <p:extLst>
      <p:ext uri="{BB962C8B-B14F-4D97-AF65-F5344CB8AC3E}">
        <p14:creationId xmlns:p14="http://schemas.microsoft.com/office/powerpoint/2010/main" val="2605150722"/>
      </p:ext>
    </p:extLst>
  </p:cSld>
  <p:clrMap bg1="lt1" tx1="dk1" bg2="lt2" tx2="dk2" accent1="accent1" accent2="accent2" accent3="accent3" accent4="accent4" accent5="accent5" accent6="accent6" hlink="hlink" folHlink="folHlink"/>
  <p:sldLayoutIdLst>
    <p:sldLayoutId id="2147483652" r:id="rId1"/>
    <p:sldLayoutId id="2147483653"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50" dirty="0"/>
              <a:t>Best Ideas</a:t>
            </a:r>
            <a:br>
              <a:rPr lang="en-US" sz="3250" dirty="0"/>
            </a:br>
            <a:br>
              <a:rPr lang="en-US" sz="3250" dirty="0"/>
            </a:br>
            <a:r>
              <a:rPr lang="en-US" sz="3250" dirty="0"/>
              <a:t>April 2022</a:t>
            </a:r>
            <a:br>
              <a:rPr lang="en-US" sz="3250" dirty="0"/>
            </a:br>
            <a:endParaRPr lang="en-US" sz="3250" dirty="0"/>
          </a:p>
        </p:txBody>
      </p:sp>
      <p:sp>
        <p:nvSpPr>
          <p:cNvPr id="3" name="Subtitle 2"/>
          <p:cNvSpPr>
            <a:spLocks noGrp="1"/>
          </p:cNvSpPr>
          <p:nvPr>
            <p:ph type="subTitle" idx="1"/>
          </p:nvPr>
        </p:nvSpPr>
        <p:spPr/>
        <p:txBody>
          <a:bodyPr>
            <a:normAutofit/>
          </a:bodyPr>
          <a:lstStyle/>
          <a:p>
            <a:r>
              <a:rPr lang="en-US" sz="2800" dirty="0"/>
              <a:t>QCRH, BANC, and OCFC</a:t>
            </a:r>
          </a:p>
          <a:p>
            <a:r>
              <a:rPr lang="en-US" sz="1800" dirty="0"/>
              <a:t>By       </a:t>
            </a:r>
            <a:r>
              <a:rPr lang="en-US" sz="2800" dirty="0"/>
              <a:t>PCW Advisors</a:t>
            </a:r>
            <a:endParaRPr lang="en-US" sz="1600" dirty="0"/>
          </a:p>
        </p:txBody>
      </p:sp>
      <p:pic>
        <p:nvPicPr>
          <p:cNvPr id="5" name="Picture 4">
            <a:extLst>
              <a:ext uri="{FF2B5EF4-FFF2-40B4-BE49-F238E27FC236}">
                <a16:creationId xmlns:a16="http://schemas.microsoft.com/office/drawing/2014/main" id="{0A92B69F-530D-A3C0-69FF-839BE530D1D9}"/>
              </a:ext>
            </a:extLst>
          </p:cNvPr>
          <p:cNvPicPr>
            <a:picLocks noChangeAspect="1"/>
          </p:cNvPicPr>
          <p:nvPr/>
        </p:nvPicPr>
        <p:blipFill>
          <a:blip r:embed="rId2"/>
          <a:stretch>
            <a:fillRect/>
          </a:stretch>
        </p:blipFill>
        <p:spPr>
          <a:xfrm>
            <a:off x="4075378" y="5136489"/>
            <a:ext cx="2006703" cy="997001"/>
          </a:xfrm>
          <a:prstGeom prst="rect">
            <a:avLst/>
          </a:prstGeom>
        </p:spPr>
      </p:pic>
    </p:spTree>
    <p:extLst>
      <p:ext uri="{BB962C8B-B14F-4D97-AF65-F5344CB8AC3E}">
        <p14:creationId xmlns:p14="http://schemas.microsoft.com/office/powerpoint/2010/main" val="53955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4559-AE64-6897-C33B-FF4FFC2EA985}"/>
              </a:ext>
            </a:extLst>
          </p:cNvPr>
          <p:cNvSpPr>
            <a:spLocks noGrp="1"/>
          </p:cNvSpPr>
          <p:nvPr>
            <p:ph type="title"/>
          </p:nvPr>
        </p:nvSpPr>
        <p:spPr/>
        <p:txBody>
          <a:bodyPr>
            <a:normAutofit/>
          </a:bodyPr>
          <a:lstStyle/>
          <a:p>
            <a:r>
              <a:rPr lang="en-US" sz="2800" dirty="0"/>
              <a:t>Disclaimer </a:t>
            </a:r>
          </a:p>
        </p:txBody>
      </p:sp>
      <p:sp>
        <p:nvSpPr>
          <p:cNvPr id="3" name="Content Placeholder 2">
            <a:extLst>
              <a:ext uri="{FF2B5EF4-FFF2-40B4-BE49-F238E27FC236}">
                <a16:creationId xmlns:a16="http://schemas.microsoft.com/office/drawing/2014/main" id="{E15EDA15-DAD7-07C9-85C0-7B027FFD3066}"/>
              </a:ext>
            </a:extLst>
          </p:cNvPr>
          <p:cNvSpPr>
            <a:spLocks noGrp="1"/>
          </p:cNvSpPr>
          <p:nvPr>
            <p:ph idx="1"/>
          </p:nvPr>
        </p:nvSpPr>
        <p:spPr/>
        <p:txBody>
          <a:bodyPr>
            <a:normAutofit fontScale="55000" lnSpcReduction="20000"/>
          </a:bodyPr>
          <a:lstStyle/>
          <a:p>
            <a:pPr marL="0" indent="0" algn="just">
              <a:lnSpc>
                <a:spcPct val="120000"/>
              </a:lnSpc>
              <a:buFont typeface="Wingdings" panose="05000000000000000000" pitchFamily="2" charset="2"/>
              <a:buNone/>
              <a:tabLst>
                <a:tab pos="0" algn="l"/>
              </a:tabLst>
            </a:pPr>
            <a:r>
              <a:rPr lang="en-US" altLang="en-US" sz="2800" dirty="0"/>
              <a:t>This presentation, furnished on a confidential basis to the recipient, is neither an offer to sell nor a solicitation of any offer to buy any securities, investment product or investment advisory services, including interests in PCW Advisors.  This presentation is subject to a more complete description and does not contain all of the information necessary to make an investment decision, including, but not limited to, the risks, fees and investment strategies of the Fund.  Any offering is made only pursuant to the relevant information memorandum, together with the current financial statements of the Fund, if available, and a relevant subscription application, all of which must be read in their entirety.  No offer to purchase interests will be made or accepted prior to receipt by an offeree of these documents and the completion of all appropriate documentation.</a:t>
            </a:r>
          </a:p>
          <a:p>
            <a:pPr marL="0" indent="0" algn="just">
              <a:lnSpc>
                <a:spcPct val="120000"/>
              </a:lnSpc>
              <a:buFont typeface="Wingdings" panose="05000000000000000000" pitchFamily="2" charset="2"/>
              <a:buNone/>
              <a:tabLst>
                <a:tab pos="0" algn="l"/>
              </a:tabLst>
            </a:pPr>
            <a:r>
              <a:rPr lang="en-US" altLang="en-US" sz="2800" dirty="0"/>
              <a:t>All information provided in this presentation is for informational purposes only and should not be deemed as a guide to investing or a recommendation to buy the securities.  There is no guarantee that the opinions express herein will be valid beyond the date of this presentation.</a:t>
            </a:r>
            <a:endParaRPr lang="en-US" altLang="zh-CN" sz="2800" dirty="0">
              <a:ea typeface="SimSun" panose="02010600030101010101" pitchFamily="2" charset="-122"/>
            </a:endParaRPr>
          </a:p>
          <a:p>
            <a:pPr marL="0" indent="0" algn="just">
              <a:lnSpc>
                <a:spcPct val="120000"/>
              </a:lnSpc>
              <a:buFont typeface="Wingdings" panose="05000000000000000000" pitchFamily="2" charset="2"/>
              <a:buNone/>
              <a:tabLst>
                <a:tab pos="0" algn="l"/>
              </a:tabLst>
            </a:pPr>
            <a:r>
              <a:rPr lang="en-US" altLang="zh-CN" sz="2800" dirty="0">
                <a:ea typeface="SimSun" panose="02010600030101010101" pitchFamily="2" charset="-122"/>
              </a:rPr>
              <a:t>This presentation is not an advertisement and is not intended for public use or distribution and is intended exclusively for the use of the person to whom it has been delivered by PCW Advisors. This presentation is not to be reproduced or redistributed to any other person without the prior consent of PCW Advisors</a:t>
            </a:r>
          </a:p>
          <a:p>
            <a:pPr marL="0" indent="0">
              <a:buNone/>
            </a:pPr>
            <a:endParaRPr lang="en-US" dirty="0"/>
          </a:p>
        </p:txBody>
      </p:sp>
      <p:sp>
        <p:nvSpPr>
          <p:cNvPr id="4" name="Footer Placeholder 3">
            <a:extLst>
              <a:ext uri="{FF2B5EF4-FFF2-40B4-BE49-F238E27FC236}">
                <a16:creationId xmlns:a16="http://schemas.microsoft.com/office/drawing/2014/main" id="{9A8399C2-FAAA-A818-2E29-0F7B8DA56E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8A1F1B-0838-8FDC-77A1-3E7990606F51}"/>
              </a:ext>
            </a:extLst>
          </p:cNvPr>
          <p:cNvSpPr>
            <a:spLocks noGrp="1"/>
          </p:cNvSpPr>
          <p:nvPr>
            <p:ph type="sldNum" sz="quarter" idx="12"/>
          </p:nvPr>
        </p:nvSpPr>
        <p:spPr/>
        <p:txBody>
          <a:bodyPr/>
          <a:lstStyle/>
          <a:p>
            <a:fld id="{D425C77C-EA5C-4FFA-81FF-65FB8F02A549}" type="slidenum">
              <a:rPr lang="en-US" smtClean="0"/>
              <a:t>2</a:t>
            </a:fld>
            <a:endParaRPr lang="en-US"/>
          </a:p>
        </p:txBody>
      </p:sp>
      <p:pic>
        <p:nvPicPr>
          <p:cNvPr id="6" name="Picture 5">
            <a:extLst>
              <a:ext uri="{FF2B5EF4-FFF2-40B4-BE49-F238E27FC236}">
                <a16:creationId xmlns:a16="http://schemas.microsoft.com/office/drawing/2014/main" id="{FA77A011-3FED-9B4B-44F4-4E943ED04462}"/>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1456850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Summary Of Opportunity</a:t>
            </a:r>
          </a:p>
        </p:txBody>
      </p:sp>
      <p:sp>
        <p:nvSpPr>
          <p:cNvPr id="3" name="Content Placeholder 2"/>
          <p:cNvSpPr>
            <a:spLocks noGrp="1"/>
          </p:cNvSpPr>
          <p:nvPr>
            <p:ph idx="1"/>
          </p:nvPr>
        </p:nvSpPr>
        <p:spPr>
          <a:xfrm>
            <a:off x="1048962" y="1576951"/>
            <a:ext cx="7808077" cy="2497415"/>
          </a:xfrm>
        </p:spPr>
        <p:txBody>
          <a:bodyPr>
            <a:spAutoFit/>
          </a:bodyPr>
          <a:lstStyle/>
          <a:p>
            <a:pPr marL="0" indent="0">
              <a:buNone/>
            </a:pPr>
            <a:r>
              <a:rPr lang="en-US" sz="1782" b="1" dirty="0"/>
              <a:t>Many strong community banks are significantly undervalued with rates expected to increase over the next few quarters. </a:t>
            </a:r>
          </a:p>
          <a:p>
            <a:pPr marL="0" indent="0">
              <a:buNone/>
            </a:pPr>
            <a:endParaRPr lang="en-US" sz="1782" b="1" dirty="0"/>
          </a:p>
          <a:p>
            <a:r>
              <a:rPr lang="en-US" sz="1782" dirty="0"/>
              <a:t>There is potential for significant returns over the next few months if investors target banks differentiating themselves from the rest of the group </a:t>
            </a:r>
          </a:p>
          <a:p>
            <a:pPr marL="0" indent="0">
              <a:buNone/>
            </a:pPr>
            <a:endParaRPr lang="en-US" sz="1188" dirty="0"/>
          </a:p>
          <a:p>
            <a:pPr marL="0" lvl="2" indent="0">
              <a:spcBef>
                <a:spcPts val="990"/>
              </a:spcBef>
              <a:buNone/>
            </a:pPr>
            <a:r>
              <a:rPr lang="en-US" sz="1782" b="1" dirty="0">
                <a:solidFill>
                  <a:srgbClr val="C00000"/>
                </a:solidFill>
              </a:rPr>
              <a:t>Investors should target banks that possess the necessary characteristics to outperform during this rate hiking cycle.  So, what are those characteristics? </a:t>
            </a:r>
            <a:endParaRPr lang="en-US" sz="1782" b="1" u="sng" dirty="0">
              <a:solidFill>
                <a:srgbClr val="C00000"/>
              </a:solidFill>
            </a:endParaRPr>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3</a:t>
            </a:fld>
            <a:endParaRPr lang="en-US" dirty="0"/>
          </a:p>
        </p:txBody>
      </p:sp>
      <p:pic>
        <p:nvPicPr>
          <p:cNvPr id="8" name="Picture 7">
            <a:extLst>
              <a:ext uri="{FF2B5EF4-FFF2-40B4-BE49-F238E27FC236}">
                <a16:creationId xmlns:a16="http://schemas.microsoft.com/office/drawing/2014/main" id="{5282BD53-2645-C484-5C31-E80FB06EC0DD}"/>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2926664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Characteristics of Banks to Target During Rising Rates</a:t>
            </a:r>
          </a:p>
        </p:txBody>
      </p:sp>
      <p:sp>
        <p:nvSpPr>
          <p:cNvPr id="3" name="Content Placeholder 2"/>
          <p:cNvSpPr>
            <a:spLocks noGrp="1"/>
          </p:cNvSpPr>
          <p:nvPr>
            <p:ph idx="1"/>
          </p:nvPr>
        </p:nvSpPr>
        <p:spPr>
          <a:xfrm>
            <a:off x="1048962" y="1576951"/>
            <a:ext cx="7808077" cy="4812279"/>
          </a:xfrm>
        </p:spPr>
        <p:txBody>
          <a:bodyPr>
            <a:spAutoFit/>
          </a:bodyPr>
          <a:lstStyle/>
          <a:p>
            <a:pPr marL="0" indent="0">
              <a:buNone/>
            </a:pPr>
            <a:r>
              <a:rPr lang="en-US" sz="1800" b="1" dirty="0"/>
              <a:t>The best banks to invest in will have many if not all the characteristics below:</a:t>
            </a:r>
            <a:endParaRPr lang="en-US" sz="1782" b="1" dirty="0"/>
          </a:p>
          <a:p>
            <a:pPr marL="342900" indent="-342900">
              <a:buFont typeface="+mj-lt"/>
              <a:buAutoNum type="arabicPeriod"/>
            </a:pPr>
            <a:r>
              <a:rPr lang="en-US" sz="1600" dirty="0"/>
              <a:t>At or below peers on a valuation basis due to being misunderstood by analysts and the market for reasons such as: </a:t>
            </a:r>
          </a:p>
          <a:p>
            <a:pPr lvl="1"/>
            <a:r>
              <a:rPr lang="en-US" sz="1382" dirty="0"/>
              <a:t>Recently restructured balance sheet</a:t>
            </a:r>
          </a:p>
          <a:p>
            <a:pPr lvl="1"/>
            <a:r>
              <a:rPr lang="en-US" sz="1382" dirty="0"/>
              <a:t>The ability to deploy capital profitability has improved dramatically recently</a:t>
            </a:r>
          </a:p>
          <a:p>
            <a:pPr lvl="1"/>
            <a:r>
              <a:rPr lang="en-US" sz="1382" dirty="0"/>
              <a:t>Cost optimization and profitability improvements have yet to play out</a:t>
            </a:r>
          </a:p>
          <a:p>
            <a:pPr marL="342900" indent="-342900">
              <a:buFont typeface="+mj-lt"/>
              <a:buAutoNum type="arabicPeriod"/>
            </a:pPr>
            <a:r>
              <a:rPr lang="en-US" sz="1600" dirty="0"/>
              <a:t>Possess asset sensitive balance sheet that will allow the banks’ NIM to increase as the fed funds rate continues to increase</a:t>
            </a:r>
          </a:p>
          <a:p>
            <a:pPr lvl="1"/>
            <a:r>
              <a:rPr lang="en-US" sz="1400" dirty="0"/>
              <a:t>Strong core deposits base</a:t>
            </a:r>
          </a:p>
          <a:p>
            <a:pPr lvl="1"/>
            <a:r>
              <a:rPr lang="en-US" sz="1400" dirty="0"/>
              <a:t>Commercial focused institution</a:t>
            </a:r>
          </a:p>
          <a:p>
            <a:pPr marL="342900" indent="-342900">
              <a:buFont typeface="+mj-lt"/>
              <a:buAutoNum type="arabicPeriod"/>
            </a:pPr>
            <a:r>
              <a:rPr lang="en-US" sz="1600" dirty="0"/>
              <a:t>Like any rate environment, the ability to grow loans more than peers</a:t>
            </a:r>
          </a:p>
          <a:p>
            <a:pPr lvl="1"/>
            <a:r>
              <a:rPr lang="en-US" sz="1400" dirty="0"/>
              <a:t>Located in a strong markets or possess niche lending</a:t>
            </a:r>
          </a:p>
          <a:p>
            <a:pPr marL="342900" lvl="1" indent="-342900">
              <a:spcBef>
                <a:spcPts val="1000"/>
              </a:spcBef>
              <a:buAutoNum type="arabicPeriod" startAt="4"/>
            </a:pPr>
            <a:r>
              <a:rPr lang="en-US" sz="1600" dirty="0"/>
              <a:t>Excess capital to repurchase shares at very reasonable valuation</a:t>
            </a:r>
          </a:p>
          <a:p>
            <a:pPr marL="800100" lvl="2" indent="-342900">
              <a:spcBef>
                <a:spcPts val="1000"/>
              </a:spcBef>
            </a:pPr>
            <a:r>
              <a:rPr lang="en-US" sz="1400" dirty="0"/>
              <a:t>Best management teams use excess capital to boost returns to shareholders in a variety of ways</a:t>
            </a:r>
          </a:p>
          <a:p>
            <a:pPr marL="342900" lvl="1" indent="-342900">
              <a:spcBef>
                <a:spcPts val="1000"/>
              </a:spcBef>
              <a:buFont typeface="Arial" panose="020B0604020202020204" pitchFamily="34" charset="0"/>
              <a:buAutoNum type="arabicPeriod" startAt="4"/>
            </a:pPr>
            <a:r>
              <a:rPr lang="en-US" sz="1600" dirty="0"/>
              <a:t>Track record of pristine credit quality and ability to address credit issues before they happen</a:t>
            </a:r>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4</a:t>
            </a:fld>
            <a:endParaRPr lang="en-US" dirty="0"/>
          </a:p>
        </p:txBody>
      </p:sp>
      <p:pic>
        <p:nvPicPr>
          <p:cNvPr id="5" name="Picture 4">
            <a:extLst>
              <a:ext uri="{FF2B5EF4-FFF2-40B4-BE49-F238E27FC236}">
                <a16:creationId xmlns:a16="http://schemas.microsoft.com/office/drawing/2014/main" id="{2E80D662-B278-A3BA-A7EF-6A4594C2C328}"/>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2460599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Other Factors Benefiting the Banking Industry</a:t>
            </a:r>
          </a:p>
        </p:txBody>
      </p:sp>
      <p:sp>
        <p:nvSpPr>
          <p:cNvPr id="3" name="Content Placeholder 2"/>
          <p:cNvSpPr>
            <a:spLocks noGrp="1"/>
          </p:cNvSpPr>
          <p:nvPr>
            <p:ph idx="1"/>
          </p:nvPr>
        </p:nvSpPr>
        <p:spPr>
          <a:xfrm>
            <a:off x="1048962" y="1576951"/>
            <a:ext cx="7808077" cy="3247620"/>
          </a:xfrm>
        </p:spPr>
        <p:txBody>
          <a:bodyPr>
            <a:spAutoFit/>
          </a:bodyPr>
          <a:lstStyle/>
          <a:p>
            <a:pPr marL="0" indent="0">
              <a:buNone/>
            </a:pPr>
            <a:endParaRPr lang="en-US" sz="1782" b="1" dirty="0"/>
          </a:p>
          <a:p>
            <a:pPr marL="342900" indent="-342900">
              <a:spcBef>
                <a:spcPts val="1200"/>
              </a:spcBef>
              <a:spcAft>
                <a:spcPts val="1200"/>
              </a:spcAft>
              <a:buFont typeface="+mj-lt"/>
              <a:buAutoNum type="arabicPeriod"/>
            </a:pPr>
            <a:r>
              <a:rPr lang="en-US" sz="1600" dirty="0"/>
              <a:t>3m-10y spread has continues to increase</a:t>
            </a:r>
          </a:p>
          <a:p>
            <a:pPr marL="342900" indent="-342900">
              <a:spcBef>
                <a:spcPts val="1200"/>
              </a:spcBef>
              <a:spcAft>
                <a:spcPts val="1200"/>
              </a:spcAft>
              <a:buFont typeface="+mj-lt"/>
              <a:buAutoNum type="arabicPeriod"/>
            </a:pPr>
            <a:r>
              <a:rPr lang="en-US" sz="1600" dirty="0"/>
              <a:t>Short-term Term treasuries such as the 2 year, have increased dramatically </a:t>
            </a:r>
          </a:p>
          <a:p>
            <a:pPr lvl="1">
              <a:spcBef>
                <a:spcPts val="1200"/>
              </a:spcBef>
              <a:spcAft>
                <a:spcPts val="1200"/>
              </a:spcAft>
            </a:pPr>
            <a:r>
              <a:rPr lang="en-US" sz="1400" dirty="0"/>
              <a:t>From discussion with bank management, loan yields pricing has increased substantially</a:t>
            </a:r>
          </a:p>
          <a:p>
            <a:pPr marL="342900" indent="-342900">
              <a:spcBef>
                <a:spcPts val="1200"/>
              </a:spcBef>
              <a:spcAft>
                <a:spcPts val="1200"/>
              </a:spcAft>
              <a:buFont typeface="+mj-lt"/>
              <a:buAutoNum type="arabicPeriod"/>
            </a:pPr>
            <a:r>
              <a:rPr lang="en-US" sz="1600" dirty="0"/>
              <a:t>Record excess liquidity will hold down funding costs, and now, the excess liquidity can be deployed at much higher short-term rates</a:t>
            </a:r>
          </a:p>
          <a:p>
            <a:pPr marL="342900" indent="-342900">
              <a:spcBef>
                <a:spcPts val="1200"/>
              </a:spcBef>
              <a:spcAft>
                <a:spcPts val="1200"/>
              </a:spcAft>
              <a:buFont typeface="+mj-lt"/>
              <a:buAutoNum type="arabicPeriod"/>
            </a:pPr>
            <a:r>
              <a:rPr lang="en-US" sz="1600" dirty="0"/>
              <a:t>Banks are more efficient than during last rate cycle which will result in even better profitability </a:t>
            </a:r>
            <a:endParaRPr lang="en-US" sz="1200" dirty="0"/>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5</a:t>
            </a:fld>
            <a:endParaRPr lang="en-US" dirty="0"/>
          </a:p>
        </p:txBody>
      </p:sp>
      <p:pic>
        <p:nvPicPr>
          <p:cNvPr id="5" name="Picture 4">
            <a:extLst>
              <a:ext uri="{FF2B5EF4-FFF2-40B4-BE49-F238E27FC236}">
                <a16:creationId xmlns:a16="http://schemas.microsoft.com/office/drawing/2014/main" id="{56948F62-E1D7-6A50-5BF6-F43948E9D40F}"/>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3350027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The Current Rate Environment – Large Tailwinds</a:t>
            </a:r>
          </a:p>
        </p:txBody>
      </p:sp>
      <p:sp>
        <p:nvSpPr>
          <p:cNvPr id="3" name="Content Placeholder 2"/>
          <p:cNvSpPr>
            <a:spLocks noGrp="1"/>
          </p:cNvSpPr>
          <p:nvPr>
            <p:ph idx="1"/>
          </p:nvPr>
        </p:nvSpPr>
        <p:spPr>
          <a:xfrm>
            <a:off x="1048962" y="1576951"/>
            <a:ext cx="7808077" cy="339132"/>
          </a:xfrm>
        </p:spPr>
        <p:txBody>
          <a:bodyPr>
            <a:spAutoFit/>
          </a:bodyPr>
          <a:lstStyle/>
          <a:p>
            <a:pPr marL="0" indent="0">
              <a:buNone/>
            </a:pPr>
            <a:r>
              <a:rPr lang="en-US" sz="1782" b="1" dirty="0">
                <a:solidFill>
                  <a:srgbClr val="FF0000"/>
                </a:solidFill>
              </a:rPr>
              <a:t>Inflection Point: </a:t>
            </a:r>
            <a:r>
              <a:rPr lang="en-US" sz="1782" b="1" dirty="0"/>
              <a:t>With the recent increase in rates, banks’ NIM will begin to rise </a:t>
            </a:r>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6</a:t>
            </a:fld>
            <a:endParaRPr lang="en-US" dirty="0"/>
          </a:p>
        </p:txBody>
      </p:sp>
      <p:graphicFrame>
        <p:nvGraphicFramePr>
          <p:cNvPr id="7" name="Chart 6">
            <a:extLst>
              <a:ext uri="{FF2B5EF4-FFF2-40B4-BE49-F238E27FC236}">
                <a16:creationId xmlns:a16="http://schemas.microsoft.com/office/drawing/2014/main" id="{03A5B2C8-EEB2-4B9D-BF1E-E1E7EA3ADC35}"/>
              </a:ext>
            </a:extLst>
          </p:cNvPr>
          <p:cNvGraphicFramePr>
            <a:graphicFrameLocks/>
          </p:cNvGraphicFramePr>
          <p:nvPr>
            <p:extLst>
              <p:ext uri="{D42A27DB-BD31-4B8C-83A1-F6EECF244321}">
                <p14:modId xmlns:p14="http://schemas.microsoft.com/office/powerpoint/2010/main" val="3174917937"/>
              </p:ext>
            </p:extLst>
          </p:nvPr>
        </p:nvGraphicFramePr>
        <p:xfrm>
          <a:off x="305285" y="2157273"/>
          <a:ext cx="4657333" cy="2219418"/>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Arrow Connector 7">
            <a:extLst>
              <a:ext uri="{FF2B5EF4-FFF2-40B4-BE49-F238E27FC236}">
                <a16:creationId xmlns:a16="http://schemas.microsoft.com/office/drawing/2014/main" id="{FFA3562A-40B6-4409-937C-231AFE766113}"/>
              </a:ext>
            </a:extLst>
          </p:cNvPr>
          <p:cNvCxnSpPr>
            <a:cxnSpLocks/>
          </p:cNvCxnSpPr>
          <p:nvPr/>
        </p:nvCxnSpPr>
        <p:spPr>
          <a:xfrm flipV="1">
            <a:off x="3018408" y="2476870"/>
            <a:ext cx="887767" cy="488272"/>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Chart 13">
            <a:extLst>
              <a:ext uri="{FF2B5EF4-FFF2-40B4-BE49-F238E27FC236}">
                <a16:creationId xmlns:a16="http://schemas.microsoft.com/office/drawing/2014/main" id="{809B1D1F-B3A4-41A4-974B-5A3888B8AFE3}"/>
              </a:ext>
            </a:extLst>
          </p:cNvPr>
          <p:cNvGraphicFramePr>
            <a:graphicFrameLocks/>
          </p:cNvGraphicFramePr>
          <p:nvPr>
            <p:extLst>
              <p:ext uri="{D42A27DB-BD31-4B8C-83A1-F6EECF244321}">
                <p14:modId xmlns:p14="http://schemas.microsoft.com/office/powerpoint/2010/main" val="3184321063"/>
              </p:ext>
            </p:extLst>
          </p:nvPr>
        </p:nvGraphicFramePr>
        <p:xfrm>
          <a:off x="305285" y="4214259"/>
          <a:ext cx="4772742" cy="221941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6A5676B-9DE1-4D8D-BAD3-9E845D04B3A1}"/>
              </a:ext>
            </a:extLst>
          </p:cNvPr>
          <p:cNvSpPr txBox="1"/>
          <p:nvPr/>
        </p:nvSpPr>
        <p:spPr>
          <a:xfrm>
            <a:off x="4256088" y="4634718"/>
            <a:ext cx="556260" cy="246221"/>
          </a:xfrm>
          <a:prstGeom prst="rect">
            <a:avLst/>
          </a:prstGeom>
          <a:noFill/>
        </p:spPr>
        <p:txBody>
          <a:bodyPr wrap="square" rtlCol="0">
            <a:spAutoFit/>
          </a:bodyPr>
          <a:lstStyle/>
          <a:p>
            <a:r>
              <a:rPr lang="en-US" sz="1000" dirty="0"/>
              <a:t>2.70</a:t>
            </a:r>
          </a:p>
        </p:txBody>
      </p:sp>
      <p:sp>
        <p:nvSpPr>
          <p:cNvPr id="16" name="TextBox 15">
            <a:extLst>
              <a:ext uri="{FF2B5EF4-FFF2-40B4-BE49-F238E27FC236}">
                <a16:creationId xmlns:a16="http://schemas.microsoft.com/office/drawing/2014/main" id="{36F4C278-A5E3-453E-8A87-E2B06556CD4D}"/>
              </a:ext>
            </a:extLst>
          </p:cNvPr>
          <p:cNvSpPr txBox="1"/>
          <p:nvPr/>
        </p:nvSpPr>
        <p:spPr>
          <a:xfrm>
            <a:off x="4320858" y="4905137"/>
            <a:ext cx="426720" cy="400110"/>
          </a:xfrm>
          <a:prstGeom prst="rect">
            <a:avLst/>
          </a:prstGeom>
          <a:noFill/>
        </p:spPr>
        <p:txBody>
          <a:bodyPr wrap="square" rtlCol="0">
            <a:spAutoFit/>
          </a:bodyPr>
          <a:lstStyle/>
          <a:p>
            <a:r>
              <a:rPr lang="en-US" sz="1000" dirty="0"/>
              <a:t>2.47</a:t>
            </a:r>
          </a:p>
          <a:p>
            <a:endParaRPr lang="en-US" sz="1000" dirty="0"/>
          </a:p>
        </p:txBody>
      </p:sp>
      <p:sp>
        <p:nvSpPr>
          <p:cNvPr id="17" name="TextBox 16">
            <a:extLst>
              <a:ext uri="{FF2B5EF4-FFF2-40B4-BE49-F238E27FC236}">
                <a16:creationId xmlns:a16="http://schemas.microsoft.com/office/drawing/2014/main" id="{26260714-2ED0-48D7-9530-31EAE2BCEA53}"/>
              </a:ext>
            </a:extLst>
          </p:cNvPr>
          <p:cNvSpPr txBox="1"/>
          <p:nvPr/>
        </p:nvSpPr>
        <p:spPr>
          <a:xfrm>
            <a:off x="5159076" y="2157273"/>
            <a:ext cx="4586904" cy="4564204"/>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600" b="1" dirty="0">
                <a:solidFill>
                  <a:srgbClr val="982A21"/>
                </a:solidFill>
              </a:rPr>
              <a:t>Key Thoughts</a:t>
            </a:r>
          </a:p>
          <a:p>
            <a:pPr marL="206865" indent="-206865">
              <a:spcBef>
                <a:spcPts val="366"/>
              </a:spcBef>
              <a:buFont typeface="+mj-lt"/>
              <a:buAutoNum type="arabicPeriod"/>
            </a:pPr>
            <a:r>
              <a:rPr lang="en-US" sz="1200" b="1" dirty="0"/>
              <a:t>Funding Costs are not going to increase.  </a:t>
            </a:r>
            <a:r>
              <a:rPr lang="en-US" sz="1200" dirty="0"/>
              <a:t>The 3M-10-year spread has continued to increase.  This chart is much more indicative of the spread between banks’ yield on loans and funding costs than compared to the 2y-10y chart. 3-month treasury rate is much more indicative of what banks funding cost are/will be. </a:t>
            </a:r>
          </a:p>
          <a:p>
            <a:pPr marL="206865" indent="-206865">
              <a:spcBef>
                <a:spcPts val="366"/>
              </a:spcBef>
              <a:buFont typeface="+mj-lt"/>
              <a:buAutoNum type="arabicPeriod"/>
            </a:pPr>
            <a:r>
              <a:rPr lang="en-US" sz="1200" dirty="0"/>
              <a:t> </a:t>
            </a:r>
            <a:r>
              <a:rPr lang="en-US" sz="1200" b="1" dirty="0"/>
              <a:t>Security Yield are Increasing </a:t>
            </a:r>
            <a:r>
              <a:rPr lang="en-US" sz="1200" dirty="0"/>
              <a:t>- Many banks hold a significant amount of excess liquidity earning very little at the Fed. With the recent significant spike in the 2-year rate,  banks can now deploy the excess liquidity at higher rates leading to higher NIM. </a:t>
            </a:r>
          </a:p>
          <a:p>
            <a:pPr marL="206865" indent="-206865">
              <a:spcBef>
                <a:spcPts val="366"/>
              </a:spcBef>
              <a:buFont typeface="+mj-lt"/>
              <a:buAutoNum type="arabicPeriod"/>
            </a:pPr>
            <a:r>
              <a:rPr lang="en-US" sz="1200" dirty="0"/>
              <a:t> </a:t>
            </a:r>
            <a:r>
              <a:rPr lang="en-US" sz="1200" b="1" dirty="0"/>
              <a:t>Loans Yield are Rising - </a:t>
            </a:r>
            <a:r>
              <a:rPr lang="en-US" sz="1200" dirty="0"/>
              <a:t>The Fed has made it clear that it is likely to raise fed fund rate both in May and June, with possible 50bps rate increase in both months. Variable rate loans on balance sheets will reprice higher as well as new loans are originating at higher rates.</a:t>
            </a:r>
          </a:p>
          <a:p>
            <a:pPr marL="206865" indent="-206865">
              <a:spcBef>
                <a:spcPts val="366"/>
              </a:spcBef>
              <a:buFont typeface="+mj-lt"/>
              <a:buAutoNum type="arabicPeriod"/>
            </a:pPr>
            <a:r>
              <a:rPr lang="en-US" sz="1200" dirty="0"/>
              <a:t> </a:t>
            </a:r>
            <a:r>
              <a:rPr lang="en-US" sz="1200" b="1" dirty="0"/>
              <a:t>Payoffs will begin to slow </a:t>
            </a:r>
            <a:r>
              <a:rPr lang="en-US" sz="1200" dirty="0"/>
              <a:t>– Payoffs to subside for two reasons:</a:t>
            </a:r>
          </a:p>
          <a:p>
            <a:pPr marL="664065" lvl="1" indent="-206865">
              <a:spcBef>
                <a:spcPts val="366"/>
              </a:spcBef>
              <a:buFont typeface="+mj-lt"/>
              <a:buAutoNum type="arabicPeriod"/>
            </a:pPr>
            <a:r>
              <a:rPr lang="en-US" sz="1200" dirty="0"/>
              <a:t>Companies with excess liquidity start reinvesting in growth </a:t>
            </a:r>
          </a:p>
          <a:p>
            <a:pPr marL="664065" lvl="1" indent="-206865">
              <a:spcBef>
                <a:spcPts val="366"/>
              </a:spcBef>
              <a:buFont typeface="+mj-lt"/>
              <a:buAutoNum type="arabicPeriod"/>
            </a:pPr>
            <a:r>
              <a:rPr lang="en-US" sz="1200" dirty="0"/>
              <a:t>Both short-term and long-term rates are increasing reducing the benefit to refinance. </a:t>
            </a:r>
            <a:endParaRPr lang="en-US" sz="1200" b="1" dirty="0"/>
          </a:p>
          <a:p>
            <a:pPr marL="0" lvl="1">
              <a:spcBef>
                <a:spcPts val="362"/>
              </a:spcBef>
            </a:pPr>
            <a:endParaRPr lang="en-US" sz="724" b="1" dirty="0"/>
          </a:p>
        </p:txBody>
      </p:sp>
      <p:sp>
        <p:nvSpPr>
          <p:cNvPr id="12" name="TextBox 11">
            <a:extLst>
              <a:ext uri="{FF2B5EF4-FFF2-40B4-BE49-F238E27FC236}">
                <a16:creationId xmlns:a16="http://schemas.microsoft.com/office/drawing/2014/main" id="{E92A8CC6-DAC3-4F3B-A439-BD2FD380A9B1}"/>
              </a:ext>
            </a:extLst>
          </p:cNvPr>
          <p:cNvSpPr txBox="1"/>
          <p:nvPr/>
        </p:nvSpPr>
        <p:spPr>
          <a:xfrm>
            <a:off x="72162" y="2111487"/>
            <a:ext cx="797849" cy="200055"/>
          </a:xfrm>
          <a:prstGeom prst="rect">
            <a:avLst/>
          </a:prstGeom>
          <a:noFill/>
        </p:spPr>
        <p:txBody>
          <a:bodyPr wrap="square" rtlCol="0">
            <a:spAutoFit/>
          </a:bodyPr>
          <a:lstStyle/>
          <a:p>
            <a:r>
              <a:rPr lang="en-US" sz="700" dirty="0"/>
              <a:t>As of 4/07/2022</a:t>
            </a:r>
          </a:p>
        </p:txBody>
      </p:sp>
      <p:pic>
        <p:nvPicPr>
          <p:cNvPr id="5" name="Picture 4">
            <a:extLst>
              <a:ext uri="{FF2B5EF4-FFF2-40B4-BE49-F238E27FC236}">
                <a16:creationId xmlns:a16="http://schemas.microsoft.com/office/drawing/2014/main" id="{E1BE64D4-A139-E5AF-D708-02658308CA80}"/>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107442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5461C291-B158-46BE-A1FE-B9CE0A11F956}"/>
              </a:ext>
            </a:extLst>
          </p:cNvPr>
          <p:cNvGraphicFramePr>
            <a:graphicFrameLocks/>
          </p:cNvGraphicFramePr>
          <p:nvPr>
            <p:extLst>
              <p:ext uri="{D42A27DB-BD31-4B8C-83A1-F6EECF244321}">
                <p14:modId xmlns:p14="http://schemas.microsoft.com/office/powerpoint/2010/main" val="1993066122"/>
              </p:ext>
            </p:extLst>
          </p:nvPr>
        </p:nvGraphicFramePr>
        <p:xfrm>
          <a:off x="843379" y="2041864"/>
          <a:ext cx="5379868" cy="445100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sz="2800" dirty="0"/>
              <a:t>2Y-10Y Continue to Expand With NIM Expansion</a:t>
            </a:r>
          </a:p>
        </p:txBody>
      </p:sp>
      <p:sp>
        <p:nvSpPr>
          <p:cNvPr id="3" name="Content Placeholder 2"/>
          <p:cNvSpPr>
            <a:spLocks noGrp="1"/>
          </p:cNvSpPr>
          <p:nvPr>
            <p:ph idx="1"/>
          </p:nvPr>
        </p:nvSpPr>
        <p:spPr>
          <a:xfrm>
            <a:off x="1048962" y="1576951"/>
            <a:ext cx="7808077" cy="339132"/>
          </a:xfrm>
        </p:spPr>
        <p:txBody>
          <a:bodyPr>
            <a:spAutoFit/>
          </a:bodyPr>
          <a:lstStyle/>
          <a:p>
            <a:pPr marL="0" indent="0">
              <a:buNone/>
            </a:pPr>
            <a:r>
              <a:rPr lang="en-US" sz="1782" b="1" dirty="0">
                <a:solidFill>
                  <a:srgbClr val="FF0000"/>
                </a:solidFill>
              </a:rPr>
              <a:t>Inflection Point: </a:t>
            </a:r>
            <a:r>
              <a:rPr lang="en-US" sz="1782" b="1" dirty="0"/>
              <a:t>If 2Y-10Y spread continues to Rise Banks Stock will Roar! </a:t>
            </a:r>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7</a:t>
            </a:fld>
            <a:endParaRPr lang="en-US" dirty="0"/>
          </a:p>
        </p:txBody>
      </p:sp>
      <p:cxnSp>
        <p:nvCxnSpPr>
          <p:cNvPr id="8" name="Straight Arrow Connector 7">
            <a:extLst>
              <a:ext uri="{FF2B5EF4-FFF2-40B4-BE49-F238E27FC236}">
                <a16:creationId xmlns:a16="http://schemas.microsoft.com/office/drawing/2014/main" id="{FFA3562A-40B6-4409-937C-231AFE766113}"/>
              </a:ext>
            </a:extLst>
          </p:cNvPr>
          <p:cNvCxnSpPr>
            <a:cxnSpLocks/>
          </p:cNvCxnSpPr>
          <p:nvPr/>
        </p:nvCxnSpPr>
        <p:spPr>
          <a:xfrm flipV="1">
            <a:off x="5051394" y="3184864"/>
            <a:ext cx="887767" cy="488272"/>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6260714-2ED0-48D7-9530-31EAE2BCEA53}"/>
              </a:ext>
            </a:extLst>
          </p:cNvPr>
          <p:cNvSpPr txBox="1"/>
          <p:nvPr/>
        </p:nvSpPr>
        <p:spPr>
          <a:xfrm>
            <a:off x="6542842" y="2157273"/>
            <a:ext cx="3203137" cy="4564204"/>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600" b="1" dirty="0">
                <a:solidFill>
                  <a:srgbClr val="982A21"/>
                </a:solidFill>
              </a:rPr>
              <a:t>Key Thoughts</a:t>
            </a:r>
          </a:p>
          <a:p>
            <a:pPr marL="206865" indent="-206865">
              <a:spcBef>
                <a:spcPts val="366"/>
              </a:spcBef>
              <a:buFont typeface="+mj-lt"/>
              <a:buAutoNum type="arabicPeriod"/>
            </a:pPr>
            <a:r>
              <a:rPr lang="en-US" sz="1200" dirty="0"/>
              <a:t>Recession and credit quality fear will lesson as this spread widens.</a:t>
            </a:r>
          </a:p>
          <a:p>
            <a:pPr marL="206865" indent="-206865">
              <a:spcBef>
                <a:spcPts val="366"/>
              </a:spcBef>
              <a:buFont typeface="+mj-lt"/>
              <a:buAutoNum type="arabicPeriod"/>
            </a:pPr>
            <a:r>
              <a:rPr lang="en-US" sz="1200" dirty="0"/>
              <a:t>Banks are now able to buy securities with a greater than 3% yield for modest duration. Banks are now able to deploy their abundant of excess liquidity in much higher yielding assets</a:t>
            </a:r>
          </a:p>
          <a:p>
            <a:pPr>
              <a:spcBef>
                <a:spcPts val="366"/>
              </a:spcBef>
            </a:pPr>
            <a:endParaRPr lang="en-US" sz="724" b="1" dirty="0"/>
          </a:p>
        </p:txBody>
      </p:sp>
      <p:sp>
        <p:nvSpPr>
          <p:cNvPr id="13" name="TextBox 12">
            <a:extLst>
              <a:ext uri="{FF2B5EF4-FFF2-40B4-BE49-F238E27FC236}">
                <a16:creationId xmlns:a16="http://schemas.microsoft.com/office/drawing/2014/main" id="{03DE8441-A48B-4857-A61C-F7E804B32EBB}"/>
              </a:ext>
            </a:extLst>
          </p:cNvPr>
          <p:cNvSpPr txBox="1"/>
          <p:nvPr/>
        </p:nvSpPr>
        <p:spPr>
          <a:xfrm>
            <a:off x="72162" y="2111487"/>
            <a:ext cx="1259487" cy="200055"/>
          </a:xfrm>
          <a:prstGeom prst="rect">
            <a:avLst/>
          </a:prstGeom>
          <a:noFill/>
        </p:spPr>
        <p:txBody>
          <a:bodyPr wrap="square" rtlCol="0">
            <a:spAutoFit/>
          </a:bodyPr>
          <a:lstStyle/>
          <a:p>
            <a:r>
              <a:rPr lang="en-US" sz="700" dirty="0"/>
              <a:t>As of 4/18/2022</a:t>
            </a:r>
          </a:p>
        </p:txBody>
      </p:sp>
      <p:pic>
        <p:nvPicPr>
          <p:cNvPr id="5" name="Picture 4">
            <a:extLst>
              <a:ext uri="{FF2B5EF4-FFF2-40B4-BE49-F238E27FC236}">
                <a16:creationId xmlns:a16="http://schemas.microsoft.com/office/drawing/2014/main" id="{4C7C99C6-5B9C-9FEF-54C1-24F97526AC15}"/>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675513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Covid Has Accelerated Digital Transformation</a:t>
            </a:r>
          </a:p>
        </p:txBody>
      </p:sp>
      <p:sp>
        <p:nvSpPr>
          <p:cNvPr id="3" name="Content Placeholder 2"/>
          <p:cNvSpPr>
            <a:spLocks noGrp="1"/>
          </p:cNvSpPr>
          <p:nvPr>
            <p:ph idx="1"/>
          </p:nvPr>
        </p:nvSpPr>
        <p:spPr>
          <a:xfrm>
            <a:off x="1048962" y="1576951"/>
            <a:ext cx="7808077" cy="4243278"/>
          </a:xfrm>
        </p:spPr>
        <p:txBody>
          <a:bodyPr>
            <a:spAutoFit/>
          </a:bodyPr>
          <a:lstStyle/>
          <a:p>
            <a:pPr marL="0" indent="0">
              <a:buNone/>
            </a:pPr>
            <a:endParaRPr lang="en-US" sz="1782" b="1" dirty="0"/>
          </a:p>
          <a:p>
            <a:pPr marL="0" indent="0">
              <a:spcBef>
                <a:spcPts val="1200"/>
              </a:spcBef>
              <a:spcAft>
                <a:spcPts val="1200"/>
              </a:spcAft>
              <a:buNone/>
            </a:pPr>
            <a:r>
              <a:rPr lang="en-US" sz="1800" dirty="0">
                <a:solidFill>
                  <a:srgbClr val="FF0000"/>
                </a:solidFill>
              </a:rPr>
              <a:t>Fact: </a:t>
            </a:r>
            <a:r>
              <a:rPr lang="en-US" sz="1800" dirty="0"/>
              <a:t>Targeted</a:t>
            </a:r>
            <a:r>
              <a:rPr lang="en-US" sz="1800" dirty="0">
                <a:solidFill>
                  <a:srgbClr val="FF0000"/>
                </a:solidFill>
              </a:rPr>
              <a:t> </a:t>
            </a:r>
            <a:r>
              <a:rPr lang="en-US" sz="1800" dirty="0"/>
              <a:t>Banks’ operating leverage has significantly increased as many functions have been digitalized and overhead expenses have decreased as a % of assets as deposits per branch have increased</a:t>
            </a:r>
          </a:p>
          <a:p>
            <a:pPr marL="342900" indent="-342900">
              <a:spcBef>
                <a:spcPts val="1200"/>
              </a:spcBef>
              <a:buFont typeface="+mj-lt"/>
              <a:buAutoNum type="arabicPeriod"/>
            </a:pPr>
            <a:r>
              <a:rPr lang="en-US" sz="1600" dirty="0"/>
              <a:t>With rates low and excess liquidity causing record payoffs, certain banks have not yet shown there greatly enhanced operating leverage</a:t>
            </a:r>
          </a:p>
          <a:p>
            <a:pPr lvl="1">
              <a:spcBef>
                <a:spcPts val="1200"/>
              </a:spcBef>
              <a:spcAft>
                <a:spcPts val="1200"/>
              </a:spcAft>
            </a:pPr>
            <a:r>
              <a:rPr lang="en-US" sz="1200" dirty="0"/>
              <a:t>Banks having just completed a branch consolidation strategy have yet to show their increased profitability from strong loan growth combined with reduced operating expenses (OCFC)</a:t>
            </a:r>
          </a:p>
          <a:p>
            <a:pPr marL="457200" lvl="1" indent="0">
              <a:spcBef>
                <a:spcPts val="1200"/>
              </a:spcBef>
              <a:spcAft>
                <a:spcPts val="1200"/>
              </a:spcAft>
              <a:buNone/>
            </a:pPr>
            <a:endParaRPr lang="en-US" sz="1100" dirty="0"/>
          </a:p>
          <a:p>
            <a:pPr marL="0" indent="0">
              <a:spcBef>
                <a:spcPts val="1200"/>
              </a:spcBef>
              <a:spcAft>
                <a:spcPts val="1200"/>
              </a:spcAft>
              <a:buNone/>
            </a:pPr>
            <a:r>
              <a:rPr lang="en-US" sz="1800" dirty="0"/>
              <a:t>In any business, profitability skyrockets when both Volume and Margin Increase. For Banks, that means Loan Growth and NIM Expansion. </a:t>
            </a:r>
            <a:r>
              <a:rPr lang="en-US" sz="1800" b="1" dirty="0"/>
              <a:t>I think its time to look at 3 banks that present investors with a significant opportunity for outsized returns due to fitting these two characteristics perfectly </a:t>
            </a:r>
          </a:p>
        </p:txBody>
      </p:sp>
      <p:sp>
        <p:nvSpPr>
          <p:cNvPr id="4" name="Date Placeholder 3"/>
          <p:cNvSpPr>
            <a:spLocks noGrp="1"/>
          </p:cNvSpPr>
          <p:nvPr>
            <p:ph type="dt" sz="half" idx="10"/>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FC654B3C-7D6E-4502-B2EB-0352726C8624}" type="slidenum">
              <a:rPr lang="en-US" smtClean="0"/>
              <a:pPr/>
              <a:t>8</a:t>
            </a:fld>
            <a:endParaRPr lang="en-US" dirty="0"/>
          </a:p>
        </p:txBody>
      </p:sp>
      <p:pic>
        <p:nvPicPr>
          <p:cNvPr id="5" name="Picture 4">
            <a:extLst>
              <a:ext uri="{FF2B5EF4-FFF2-40B4-BE49-F238E27FC236}">
                <a16:creationId xmlns:a16="http://schemas.microsoft.com/office/drawing/2014/main" id="{4104F804-64B8-B38D-6D42-A4D8EFB360A1}"/>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66085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QCRH Overview</a:t>
            </a:r>
          </a:p>
        </p:txBody>
      </p:sp>
      <p:sp>
        <p:nvSpPr>
          <p:cNvPr id="5" name="Slide Number Placeholder 4"/>
          <p:cNvSpPr>
            <a:spLocks noGrp="1"/>
          </p:cNvSpPr>
          <p:nvPr>
            <p:ph type="sldNum" sz="quarter" idx="12"/>
          </p:nvPr>
        </p:nvSpPr>
        <p:spPr/>
        <p:txBody>
          <a:bodyPr/>
          <a:lstStyle/>
          <a:p>
            <a:fld id="{D425C77C-EA5C-4FFA-81FF-65FB8F02A549}" type="slidenum">
              <a:rPr lang="en-US" smtClean="0"/>
              <a:t>9</a:t>
            </a:fld>
            <a:endParaRPr lang="en-US"/>
          </a:p>
        </p:txBody>
      </p:sp>
      <p:sp>
        <p:nvSpPr>
          <p:cNvPr id="6" name="TextBox 5">
            <a:extLst>
              <a:ext uri="{FF2B5EF4-FFF2-40B4-BE49-F238E27FC236}">
                <a16:creationId xmlns:a16="http://schemas.microsoft.com/office/drawing/2014/main" id="{E1CF1B13-E9BF-42CF-8074-9C65DD47F555}"/>
              </a:ext>
            </a:extLst>
          </p:cNvPr>
          <p:cNvSpPr txBox="1"/>
          <p:nvPr/>
        </p:nvSpPr>
        <p:spPr>
          <a:xfrm>
            <a:off x="681037" y="1887950"/>
            <a:ext cx="8543925" cy="1356238"/>
          </a:xfrm>
          <a:prstGeom prst="rect">
            <a:avLst/>
          </a:prstGeom>
          <a:solidFill>
            <a:schemeClr val="tx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QCRH has produced ROAA of 1.7% without being reliant on PPP or Mortgage fees</a:t>
            </a:r>
          </a:p>
          <a:p>
            <a:pPr marL="285750" indent="-285750">
              <a:spcBef>
                <a:spcPts val="606"/>
              </a:spcBef>
              <a:buFont typeface="Arial" panose="020B0604020202020204" pitchFamily="34" charset="0"/>
              <a:buChar char="•"/>
            </a:pPr>
            <a:r>
              <a:rPr lang="en-US" sz="1400" dirty="0"/>
              <a:t>QCRH has niche lending product that will allow it to continue to grow at ~10% pace</a:t>
            </a:r>
          </a:p>
          <a:p>
            <a:pPr marL="285750" indent="-285750">
              <a:spcBef>
                <a:spcPts val="606"/>
              </a:spcBef>
              <a:buFont typeface="Arial" panose="020B0604020202020204" pitchFamily="34" charset="0"/>
              <a:buChar char="•"/>
            </a:pPr>
            <a:r>
              <a:rPr lang="en-US" sz="1400" dirty="0"/>
              <a:t>Only 5m of NPAs with a Loan Loss Reserve well above its peers at 1.68% </a:t>
            </a:r>
          </a:p>
        </p:txBody>
      </p:sp>
      <p:sp>
        <p:nvSpPr>
          <p:cNvPr id="7" name="TextBox 6">
            <a:extLst>
              <a:ext uri="{FF2B5EF4-FFF2-40B4-BE49-F238E27FC236}">
                <a16:creationId xmlns:a16="http://schemas.microsoft.com/office/drawing/2014/main" id="{0EA77F00-E895-4C98-81EB-2CF0E78C7213}"/>
              </a:ext>
            </a:extLst>
          </p:cNvPr>
          <p:cNvSpPr txBox="1"/>
          <p:nvPr/>
        </p:nvSpPr>
        <p:spPr>
          <a:xfrm>
            <a:off x="650875" y="3889116"/>
            <a:ext cx="8543925" cy="2832361"/>
          </a:xfrm>
          <a:prstGeom prst="rect">
            <a:avLst/>
          </a:prstGeom>
          <a:solidFill>
            <a:schemeClr val="accent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With its Acquisition of GFED closing, QCRH liquidity will allow more funds to purchase the stock</a:t>
            </a:r>
          </a:p>
          <a:p>
            <a:pPr marL="285750" indent="-285750">
              <a:spcBef>
                <a:spcPts val="606"/>
              </a:spcBef>
              <a:buFont typeface="Arial" panose="020B0604020202020204" pitchFamily="34" charset="0"/>
              <a:buChar char="•"/>
            </a:pPr>
            <a:r>
              <a:rPr lang="en-US" sz="1400" dirty="0"/>
              <a:t>QCRH is asset sensitive banks that will benefit from Rising rates</a:t>
            </a:r>
          </a:p>
          <a:p>
            <a:pPr marL="285750" indent="-285750">
              <a:spcBef>
                <a:spcPts val="606"/>
              </a:spcBef>
              <a:buFont typeface="Arial" panose="020B0604020202020204" pitchFamily="34" charset="0"/>
              <a:buChar char="•"/>
            </a:pPr>
            <a:r>
              <a:rPr lang="en-US" sz="1400" dirty="0"/>
              <a:t>Best-in-class profitability will increase with its NIM expanding </a:t>
            </a:r>
          </a:p>
          <a:p>
            <a:pPr marL="285750" indent="-285750">
              <a:spcBef>
                <a:spcPts val="606"/>
              </a:spcBef>
              <a:buFont typeface="Arial" panose="020B0604020202020204" pitchFamily="34" charset="0"/>
              <a:buChar char="•"/>
            </a:pPr>
            <a:r>
              <a:rPr lang="en-US" sz="1400" dirty="0"/>
              <a:t>Restarted share repurchase and the market will soon realize QCRH robust earnings potential while it continue to shrink its share count</a:t>
            </a:r>
          </a:p>
          <a:p>
            <a:pPr marL="285750" indent="-285750">
              <a:spcBef>
                <a:spcPts val="606"/>
              </a:spcBef>
              <a:buFont typeface="Arial" panose="020B0604020202020204" pitchFamily="34" charset="0"/>
              <a:buChar char="•"/>
            </a:pPr>
            <a:r>
              <a:rPr lang="en-US" sz="1400" dirty="0"/>
              <a:t>The bank has several different avenues to increase EPS through organic growth or in market acquisitions in Des Moines IOWA </a:t>
            </a:r>
          </a:p>
          <a:p>
            <a:pPr>
              <a:spcBef>
                <a:spcPts val="606"/>
              </a:spcBef>
            </a:pPr>
            <a:endParaRPr lang="en-US" sz="1400" dirty="0"/>
          </a:p>
          <a:p>
            <a:pPr>
              <a:spcBef>
                <a:spcPts val="606"/>
              </a:spcBef>
            </a:pPr>
            <a:r>
              <a:rPr lang="en-US" sz="1400" b="1" dirty="0"/>
              <a:t>QCRH is trading a 7X my 2023E earnings, which are conservative especially on NIM guidance. I believe with risings rates the market will not be able to ignore QCRH Earnings and growth rate much longer.  </a:t>
            </a:r>
          </a:p>
          <a:p>
            <a:pPr marL="285750" indent="-285750">
              <a:spcBef>
                <a:spcPts val="606"/>
              </a:spcBef>
              <a:buFont typeface="Arial" panose="020B0604020202020204" pitchFamily="34" charset="0"/>
              <a:buChar char="•"/>
            </a:pPr>
            <a:endParaRPr lang="en-US" sz="1400" dirty="0"/>
          </a:p>
          <a:p>
            <a:pPr marL="285750" indent="-285750">
              <a:spcBef>
                <a:spcPts val="606"/>
              </a:spcBef>
              <a:buFont typeface="Arial" panose="020B0604020202020204" pitchFamily="34" charset="0"/>
              <a:buChar char="•"/>
            </a:pPr>
            <a:endParaRPr lang="en-US" sz="1400" dirty="0"/>
          </a:p>
        </p:txBody>
      </p:sp>
      <p:sp>
        <p:nvSpPr>
          <p:cNvPr id="9" name="TextBox 8">
            <a:extLst>
              <a:ext uri="{FF2B5EF4-FFF2-40B4-BE49-F238E27FC236}">
                <a16:creationId xmlns:a16="http://schemas.microsoft.com/office/drawing/2014/main" id="{B4B62AE6-9702-42D2-BD91-BFAB765E4063}"/>
              </a:ext>
            </a:extLst>
          </p:cNvPr>
          <p:cNvSpPr txBox="1"/>
          <p:nvPr/>
        </p:nvSpPr>
        <p:spPr>
          <a:xfrm>
            <a:off x="681037" y="1396209"/>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Highlights</a:t>
            </a:r>
          </a:p>
        </p:txBody>
      </p:sp>
      <p:sp>
        <p:nvSpPr>
          <p:cNvPr id="11" name="TextBox 10">
            <a:extLst>
              <a:ext uri="{FF2B5EF4-FFF2-40B4-BE49-F238E27FC236}">
                <a16:creationId xmlns:a16="http://schemas.microsoft.com/office/drawing/2014/main" id="{990D2193-6554-4612-A1F8-CF102D855A9D}"/>
              </a:ext>
            </a:extLst>
          </p:cNvPr>
          <p:cNvSpPr txBox="1"/>
          <p:nvPr/>
        </p:nvSpPr>
        <p:spPr>
          <a:xfrm>
            <a:off x="650875" y="3397375"/>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Thesis</a:t>
            </a:r>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pic>
        <p:nvPicPr>
          <p:cNvPr id="3" name="Picture 2">
            <a:extLst>
              <a:ext uri="{FF2B5EF4-FFF2-40B4-BE49-F238E27FC236}">
                <a16:creationId xmlns:a16="http://schemas.microsoft.com/office/drawing/2014/main" id="{64243A2D-0D47-537C-1D46-3EB68C6B0FBD}"/>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1109149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47834"/>
            <a:ext cx="8543925" cy="1325563"/>
          </a:xfrm>
        </p:spPr>
        <p:txBody>
          <a:bodyPr>
            <a:normAutofit/>
          </a:bodyPr>
          <a:lstStyle/>
          <a:p>
            <a:r>
              <a:rPr lang="en-US" sz="2800" dirty="0"/>
              <a:t>QCRH Key to Success</a:t>
            </a:r>
          </a:p>
        </p:txBody>
      </p:sp>
      <p:sp>
        <p:nvSpPr>
          <p:cNvPr id="3" name="Content Placeholder 2"/>
          <p:cNvSpPr>
            <a:spLocks noGrp="1"/>
          </p:cNvSpPr>
          <p:nvPr>
            <p:ph idx="1"/>
          </p:nvPr>
        </p:nvSpPr>
        <p:spPr>
          <a:xfrm>
            <a:off x="650875" y="1349541"/>
            <a:ext cx="8543925" cy="775533"/>
          </a:xfrm>
        </p:spPr>
        <p:txBody>
          <a:bodyPr>
            <a:spAutoFit/>
          </a:bodyPr>
          <a:lstStyle/>
          <a:p>
            <a:pPr marL="0" indent="0">
              <a:buNone/>
            </a:pPr>
            <a:r>
              <a:rPr lang="en-US" sz="1400" b="1" dirty="0"/>
              <a:t>QCR Holdings Inc. –</a:t>
            </a:r>
            <a:r>
              <a:rPr lang="en-US" sz="1400" dirty="0"/>
              <a:t> Started its LIHTC business line in Q3’2018 and as a result, QCRH has been able to grow its loans and has realized a significant amount of swap fees.</a:t>
            </a:r>
          </a:p>
          <a:p>
            <a:pPr marL="0" indent="0">
              <a:buNone/>
            </a:pPr>
            <a:endParaRPr lang="en-US" sz="1207" b="1" dirty="0"/>
          </a:p>
        </p:txBody>
      </p:sp>
      <p:sp>
        <p:nvSpPr>
          <p:cNvPr id="6" name="Slide Number Placeholder 5"/>
          <p:cNvSpPr>
            <a:spLocks noGrp="1"/>
          </p:cNvSpPr>
          <p:nvPr>
            <p:ph type="sldNum" sz="quarter" idx="12"/>
          </p:nvPr>
        </p:nvSpPr>
        <p:spPr/>
        <p:txBody>
          <a:bodyPr/>
          <a:lstStyle/>
          <a:p>
            <a:fld id="{FC654B3C-7D6E-4502-B2EB-0352726C8624}" type="slidenum">
              <a:rPr lang="en-US" smtClean="0"/>
              <a:pPr/>
              <a:t>10</a:t>
            </a:fld>
            <a:endParaRPr lang="en-US" dirty="0"/>
          </a:p>
        </p:txBody>
      </p:sp>
      <p:sp>
        <p:nvSpPr>
          <p:cNvPr id="7" name="TextBox 6">
            <a:extLst>
              <a:ext uri="{FF2B5EF4-FFF2-40B4-BE49-F238E27FC236}">
                <a16:creationId xmlns:a16="http://schemas.microsoft.com/office/drawing/2014/main" id="{23927CD9-1BE6-4906-9819-B0588363B4A3}"/>
              </a:ext>
            </a:extLst>
          </p:cNvPr>
          <p:cNvSpPr txBox="1"/>
          <p:nvPr/>
        </p:nvSpPr>
        <p:spPr>
          <a:xfrm>
            <a:off x="6562725" y="2016623"/>
            <a:ext cx="2632074" cy="3641384"/>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086" b="1" dirty="0">
                <a:solidFill>
                  <a:srgbClr val="982A21"/>
                </a:solidFill>
              </a:rPr>
              <a:t>Key Thoughts</a:t>
            </a:r>
          </a:p>
          <a:p>
            <a:pPr marL="206865" indent="-206865">
              <a:spcBef>
                <a:spcPts val="366"/>
              </a:spcBef>
              <a:buFont typeface="+mj-lt"/>
              <a:buAutoNum type="arabicPeriod"/>
            </a:pPr>
            <a:r>
              <a:rPr lang="en-US" sz="965" dirty="0"/>
              <a:t>Since beginning its LIHTC unit, QCRH has significantly increased its SWAP fee income.</a:t>
            </a:r>
          </a:p>
          <a:p>
            <a:pPr marL="206865" indent="-206865">
              <a:spcBef>
                <a:spcPts val="366"/>
              </a:spcBef>
              <a:buFont typeface="+mj-lt"/>
              <a:buAutoNum type="arabicPeriod"/>
            </a:pPr>
            <a:r>
              <a:rPr lang="en-US" sz="965" dirty="0"/>
              <a:t>Swap Fee income went from $10.8m in 2018 to </a:t>
            </a:r>
            <a:r>
              <a:rPr lang="en-US" sz="965" b="1" dirty="0"/>
              <a:t>$61.0m </a:t>
            </a:r>
            <a:r>
              <a:rPr lang="en-US" sz="965" dirty="0"/>
              <a:t>in 2021.</a:t>
            </a:r>
          </a:p>
          <a:p>
            <a:pPr marL="482685" lvl="1" indent="-206865">
              <a:spcBef>
                <a:spcPts val="366"/>
              </a:spcBef>
              <a:buFont typeface="Arial" panose="020B0604020202020204" pitchFamily="34" charset="0"/>
              <a:buChar char="•"/>
            </a:pPr>
            <a:r>
              <a:rPr lang="en-US" sz="845" b="1" dirty="0"/>
              <a:t>QCRH on its Q4’2021 earnings call said they expect Swap fees to be in the range of 14m-18m a quarter in 2022</a:t>
            </a:r>
            <a:r>
              <a:rPr lang="en-US" sz="724" b="1" dirty="0"/>
              <a:t>.</a:t>
            </a:r>
            <a:endParaRPr lang="en-US" sz="845" dirty="0"/>
          </a:p>
          <a:p>
            <a:pPr marL="206865" indent="-206865">
              <a:buFont typeface="+mj-lt"/>
              <a:buAutoNum type="arabicPeriod"/>
            </a:pPr>
            <a:r>
              <a:rPr lang="en-US" sz="965" dirty="0"/>
              <a:t>LIHTC business has allowed QCR to grow its core loan portfolio far faster than peers. </a:t>
            </a:r>
          </a:p>
          <a:p>
            <a:pPr marL="482685" lvl="1" indent="-206865">
              <a:spcBef>
                <a:spcPts val="362"/>
              </a:spcBef>
              <a:buFont typeface="Arial" panose="020B0604020202020204" pitchFamily="34" charset="0"/>
              <a:buChar char="•"/>
            </a:pPr>
            <a:r>
              <a:rPr lang="en-US" sz="845" b="1" dirty="0"/>
              <a:t>Construction loans grow first followed by stabilized multi-family once property is built</a:t>
            </a:r>
          </a:p>
          <a:p>
            <a:pPr marL="275820" lvl="1">
              <a:spcBef>
                <a:spcPts val="362"/>
              </a:spcBef>
            </a:pPr>
            <a:endParaRPr lang="en-US" sz="845" dirty="0"/>
          </a:p>
          <a:p>
            <a:pPr marL="206865" indent="-206865">
              <a:buFont typeface="+mj-lt"/>
              <a:buAutoNum type="arabicPeriod"/>
            </a:pPr>
            <a:r>
              <a:rPr lang="en-US" sz="965" dirty="0"/>
              <a:t>Due to the business line, multi-family and constructions loans have increased significantly</a:t>
            </a:r>
            <a:r>
              <a:rPr lang="en-US" sz="845" dirty="0"/>
              <a:t>. </a:t>
            </a:r>
          </a:p>
          <a:p>
            <a:pPr marL="482685" lvl="1" indent="-206865">
              <a:spcBef>
                <a:spcPts val="362"/>
              </a:spcBef>
              <a:buFont typeface="Arial" panose="020B0604020202020204" pitchFamily="34" charset="0"/>
              <a:buChar char="•"/>
            </a:pPr>
            <a:r>
              <a:rPr lang="en-US" sz="845" b="1" dirty="0"/>
              <a:t>Construction loans have increased 518% since and Multi-Family loans increased 355% since Q3’2018</a:t>
            </a:r>
          </a:p>
          <a:p>
            <a:pPr marL="206865" indent="-206865">
              <a:spcBef>
                <a:spcPts val="362"/>
              </a:spcBef>
              <a:buFont typeface="+mj-lt"/>
              <a:buAutoNum type="arabicPeriod"/>
            </a:pPr>
            <a:r>
              <a:rPr lang="en-US" sz="965" dirty="0"/>
              <a:t>LIHTC loans are far </a:t>
            </a:r>
            <a:r>
              <a:rPr lang="en-US" sz="965" b="1" dirty="0"/>
              <a:t>superior credits </a:t>
            </a:r>
            <a:r>
              <a:rPr lang="en-US" sz="965" dirty="0"/>
              <a:t>than traditional multi-family or construction loans due to demand for cheap housing</a:t>
            </a:r>
          </a:p>
          <a:p>
            <a:pPr marL="0" lvl="1">
              <a:spcBef>
                <a:spcPts val="362"/>
              </a:spcBef>
            </a:pPr>
            <a:endParaRPr lang="en-US" sz="724" b="1" dirty="0"/>
          </a:p>
        </p:txBody>
      </p:sp>
      <p:sp>
        <p:nvSpPr>
          <p:cNvPr id="4" name="TextBox 3"/>
          <p:cNvSpPr txBox="1"/>
          <p:nvPr/>
        </p:nvSpPr>
        <p:spPr>
          <a:xfrm>
            <a:off x="681037" y="1849974"/>
            <a:ext cx="1146302" cy="166649"/>
          </a:xfrm>
          <a:prstGeom prst="rect">
            <a:avLst/>
          </a:prstGeom>
          <a:noFill/>
          <a:ln>
            <a:solidFill>
              <a:schemeClr val="bg1"/>
            </a:solidFill>
          </a:ln>
        </p:spPr>
        <p:txBody>
          <a:bodyPr wrap="square" rtlCol="0">
            <a:spAutoFit/>
          </a:bodyPr>
          <a:lstStyle/>
          <a:p>
            <a:pPr algn="ctr"/>
            <a:r>
              <a:rPr lang="en-US" sz="483" b="1" dirty="0"/>
              <a:t>In Millions ($)</a:t>
            </a:r>
          </a:p>
        </p:txBody>
      </p:sp>
      <p:sp>
        <p:nvSpPr>
          <p:cNvPr id="9" name="TextBox 8"/>
          <p:cNvSpPr txBox="1"/>
          <p:nvPr/>
        </p:nvSpPr>
        <p:spPr>
          <a:xfrm>
            <a:off x="650875" y="4111412"/>
            <a:ext cx="1146302" cy="166649"/>
          </a:xfrm>
          <a:prstGeom prst="rect">
            <a:avLst/>
          </a:prstGeom>
          <a:noFill/>
          <a:ln>
            <a:solidFill>
              <a:schemeClr val="bg1"/>
            </a:solidFill>
          </a:ln>
        </p:spPr>
        <p:txBody>
          <a:bodyPr wrap="square" rtlCol="0">
            <a:spAutoFit/>
          </a:bodyPr>
          <a:lstStyle/>
          <a:p>
            <a:pPr algn="ctr"/>
            <a:r>
              <a:rPr lang="en-US" sz="483" b="1" dirty="0"/>
              <a:t>In Millions ($)</a:t>
            </a:r>
          </a:p>
        </p:txBody>
      </p:sp>
      <p:graphicFrame>
        <p:nvGraphicFramePr>
          <p:cNvPr id="10" name="Chart 9">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1134036001"/>
              </p:ext>
            </p:extLst>
          </p:nvPr>
        </p:nvGraphicFramePr>
        <p:xfrm>
          <a:off x="711200" y="2030833"/>
          <a:ext cx="5480050" cy="21646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2577A820-6CBA-407A-870F-6FA78E2A8294}"/>
              </a:ext>
            </a:extLst>
          </p:cNvPr>
          <p:cNvGraphicFramePr>
            <a:graphicFrameLocks/>
          </p:cNvGraphicFramePr>
          <p:nvPr>
            <p:extLst>
              <p:ext uri="{D42A27DB-BD31-4B8C-83A1-F6EECF244321}">
                <p14:modId xmlns:p14="http://schemas.microsoft.com/office/powerpoint/2010/main" val="881177392"/>
              </p:ext>
            </p:extLst>
          </p:nvPr>
        </p:nvGraphicFramePr>
        <p:xfrm>
          <a:off x="647826" y="4136859"/>
          <a:ext cx="548005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51B2F4AF-D9FF-44D6-9FD4-9F2DC647C31A}"/>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5" name="Picture 4">
            <a:extLst>
              <a:ext uri="{FF2B5EF4-FFF2-40B4-BE49-F238E27FC236}">
                <a16:creationId xmlns:a16="http://schemas.microsoft.com/office/drawing/2014/main" id="{CE76F80F-E166-B5C4-514B-E549BE7AF4F5}"/>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358209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CACE6C-11A7-4220-B4DC-69771DCD0607}"/>
              </a:ext>
            </a:extLst>
          </p:cNvPr>
          <p:cNvPicPr>
            <a:picLocks noChangeAspect="1"/>
          </p:cNvPicPr>
          <p:nvPr/>
        </p:nvPicPr>
        <p:blipFill>
          <a:blip r:embed="rId2"/>
          <a:stretch>
            <a:fillRect/>
          </a:stretch>
        </p:blipFill>
        <p:spPr>
          <a:xfrm>
            <a:off x="400050" y="1473779"/>
            <a:ext cx="7454248" cy="4707946"/>
          </a:xfrm>
          <a:prstGeom prst="rect">
            <a:avLst/>
          </a:prstGeom>
        </p:spPr>
      </p:pic>
      <p:sp>
        <p:nvSpPr>
          <p:cNvPr id="2" name="Title 1"/>
          <p:cNvSpPr>
            <a:spLocks noGrp="1"/>
          </p:cNvSpPr>
          <p:nvPr>
            <p:ph type="title"/>
          </p:nvPr>
        </p:nvSpPr>
        <p:spPr>
          <a:xfrm>
            <a:off x="681038" y="454284"/>
            <a:ext cx="8543925" cy="1077020"/>
          </a:xfrm>
        </p:spPr>
        <p:txBody>
          <a:bodyPr>
            <a:normAutofit/>
          </a:bodyPr>
          <a:lstStyle/>
          <a:p>
            <a:r>
              <a:rPr lang="en-US" sz="2800" dirty="0"/>
              <a:t>Best in Class Profitability &amp; Credit Profile</a:t>
            </a:r>
          </a:p>
        </p:txBody>
      </p:sp>
      <p:sp>
        <p:nvSpPr>
          <p:cNvPr id="4" name="Slide Number Placeholder 3"/>
          <p:cNvSpPr>
            <a:spLocks noGrp="1"/>
          </p:cNvSpPr>
          <p:nvPr>
            <p:ph type="sldNum" sz="quarter" idx="12"/>
          </p:nvPr>
        </p:nvSpPr>
        <p:spPr/>
        <p:txBody>
          <a:bodyPr/>
          <a:lstStyle/>
          <a:p>
            <a:fld id="{D425C77C-EA5C-4FFA-81FF-65FB8F02A549}" type="slidenum">
              <a:rPr lang="en-US" smtClean="0"/>
              <a:t>11</a:t>
            </a:fld>
            <a:endParaRPr lang="en-US"/>
          </a:p>
        </p:txBody>
      </p:sp>
      <p:sp>
        <p:nvSpPr>
          <p:cNvPr id="7" name="Rectangle 6"/>
          <p:cNvSpPr/>
          <p:nvPr/>
        </p:nvSpPr>
        <p:spPr>
          <a:xfrm>
            <a:off x="5711056" y="5387182"/>
            <a:ext cx="325415" cy="79454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0" name="Rectangle 9"/>
          <p:cNvSpPr/>
          <p:nvPr/>
        </p:nvSpPr>
        <p:spPr>
          <a:xfrm>
            <a:off x="4278273" y="5384222"/>
            <a:ext cx="246102" cy="82875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8" name="TextBox 7">
            <a:extLst>
              <a:ext uri="{FF2B5EF4-FFF2-40B4-BE49-F238E27FC236}">
                <a16:creationId xmlns:a16="http://schemas.microsoft.com/office/drawing/2014/main" id="{B7B1E44F-4F93-4803-8472-26E51D865C96}"/>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5" name="Picture 4">
            <a:extLst>
              <a:ext uri="{FF2B5EF4-FFF2-40B4-BE49-F238E27FC236}">
                <a16:creationId xmlns:a16="http://schemas.microsoft.com/office/drawing/2014/main" id="{E206A41C-21BC-BCA8-D2CC-DE4F83AA5AAE}"/>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2960402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472039"/>
            <a:ext cx="8543925" cy="1077020"/>
          </a:xfrm>
        </p:spPr>
        <p:txBody>
          <a:bodyPr>
            <a:normAutofit/>
          </a:bodyPr>
          <a:lstStyle/>
          <a:p>
            <a:r>
              <a:rPr lang="en-US" sz="2800" dirty="0"/>
              <a:t>Rankings – QCRH in a Class of its OWN</a:t>
            </a:r>
          </a:p>
        </p:txBody>
      </p:sp>
      <p:sp>
        <p:nvSpPr>
          <p:cNvPr id="7" name="Slide Number Placeholder 6"/>
          <p:cNvSpPr>
            <a:spLocks noGrp="1"/>
          </p:cNvSpPr>
          <p:nvPr>
            <p:ph type="sldNum" sz="quarter" idx="12"/>
          </p:nvPr>
        </p:nvSpPr>
        <p:spPr/>
        <p:txBody>
          <a:bodyPr/>
          <a:lstStyle/>
          <a:p>
            <a:fld id="{D425C77C-EA5C-4FFA-81FF-65FB8F02A549}" type="slidenum">
              <a:rPr lang="en-US" smtClean="0"/>
              <a:t>12</a:t>
            </a:fld>
            <a:endParaRPr lang="en-US"/>
          </a:p>
        </p:txBody>
      </p:sp>
      <p:graphicFrame>
        <p:nvGraphicFramePr>
          <p:cNvPr id="8" name="Chart 7">
            <a:extLst>
              <a:ext uri="{FF2B5EF4-FFF2-40B4-BE49-F238E27FC236}">
                <a16:creationId xmlns:a16="http://schemas.microsoft.com/office/drawing/2014/main" id="{00000000-0008-0000-0500-000003000000}"/>
              </a:ext>
            </a:extLst>
          </p:cNvPr>
          <p:cNvGraphicFramePr>
            <a:graphicFrameLocks/>
          </p:cNvGraphicFramePr>
          <p:nvPr>
            <p:extLst>
              <p:ext uri="{D42A27DB-BD31-4B8C-83A1-F6EECF244321}">
                <p14:modId xmlns:p14="http://schemas.microsoft.com/office/powerpoint/2010/main" val="2833164521"/>
              </p:ext>
            </p:extLst>
          </p:nvPr>
        </p:nvGraphicFramePr>
        <p:xfrm>
          <a:off x="495300" y="1314450"/>
          <a:ext cx="4600855" cy="23145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00000000-0008-0000-0500-000005000000}"/>
              </a:ext>
            </a:extLst>
          </p:cNvPr>
          <p:cNvGraphicFramePr>
            <a:graphicFrameLocks/>
          </p:cNvGraphicFramePr>
          <p:nvPr>
            <p:extLst>
              <p:ext uri="{D42A27DB-BD31-4B8C-83A1-F6EECF244321}">
                <p14:modId xmlns:p14="http://schemas.microsoft.com/office/powerpoint/2010/main" val="1714463182"/>
              </p:ext>
            </p:extLst>
          </p:nvPr>
        </p:nvGraphicFramePr>
        <p:xfrm>
          <a:off x="5096155" y="1314450"/>
          <a:ext cx="4394947" cy="22333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80052623"/>
              </p:ext>
            </p:extLst>
          </p:nvPr>
        </p:nvGraphicFramePr>
        <p:xfrm>
          <a:off x="378618" y="3531210"/>
          <a:ext cx="4337051" cy="33267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00000000-0008-0000-0500-000006000000}"/>
              </a:ext>
            </a:extLst>
          </p:cNvPr>
          <p:cNvGraphicFramePr>
            <a:graphicFrameLocks/>
          </p:cNvGraphicFramePr>
          <p:nvPr>
            <p:extLst>
              <p:ext uri="{D42A27DB-BD31-4B8C-83A1-F6EECF244321}">
                <p14:modId xmlns:p14="http://schemas.microsoft.com/office/powerpoint/2010/main" val="1435559540"/>
              </p:ext>
            </p:extLst>
          </p:nvPr>
        </p:nvGraphicFramePr>
        <p:xfrm>
          <a:off x="5190333" y="3555774"/>
          <a:ext cx="4220367" cy="3165703"/>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70943D8C-A9B7-4BE6-B949-5A6FC1578C70}"/>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spTree>
    <p:extLst>
      <p:ext uri="{BB962C8B-B14F-4D97-AF65-F5344CB8AC3E}">
        <p14:creationId xmlns:p14="http://schemas.microsoft.com/office/powerpoint/2010/main" val="64302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65507"/>
            <a:ext cx="8543925" cy="1077020"/>
          </a:xfrm>
        </p:spPr>
        <p:txBody>
          <a:bodyPr>
            <a:normAutofit/>
          </a:bodyPr>
          <a:lstStyle/>
          <a:p>
            <a:r>
              <a:rPr lang="en-US" sz="2925" dirty="0"/>
              <a:t>Credit Present Little Risk for QCRH</a:t>
            </a:r>
          </a:p>
        </p:txBody>
      </p:sp>
      <p:sp>
        <p:nvSpPr>
          <p:cNvPr id="7" name="Slide Number Placeholder 6"/>
          <p:cNvSpPr>
            <a:spLocks noGrp="1"/>
          </p:cNvSpPr>
          <p:nvPr>
            <p:ph type="sldNum" sz="quarter" idx="12"/>
          </p:nvPr>
        </p:nvSpPr>
        <p:spPr/>
        <p:txBody>
          <a:bodyPr/>
          <a:lstStyle/>
          <a:p>
            <a:fld id="{D425C77C-EA5C-4FFA-81FF-65FB8F02A549}" type="slidenum">
              <a:rPr lang="en-US" smtClean="0"/>
              <a:t>13</a:t>
            </a:fld>
            <a:endParaRPr lang="en-US"/>
          </a:p>
        </p:txBody>
      </p:sp>
      <p:graphicFrame>
        <p:nvGraphicFramePr>
          <p:cNvPr id="9" name="Chart 8">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2214509106"/>
              </p:ext>
            </p:extLst>
          </p:nvPr>
        </p:nvGraphicFramePr>
        <p:xfrm>
          <a:off x="581024" y="1662448"/>
          <a:ext cx="4189095" cy="285240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6289A87D-5457-44C3-B54C-9B2CD9485552}"/>
              </a:ext>
            </a:extLst>
          </p:cNvPr>
          <p:cNvSpPr txBox="1"/>
          <p:nvPr/>
        </p:nvSpPr>
        <p:spPr>
          <a:xfrm>
            <a:off x="681037" y="1396209"/>
            <a:ext cx="8396288"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Great Credit Quality with Virtually Zero NPA’s and Significantly Over Reserved</a:t>
            </a:r>
          </a:p>
        </p:txBody>
      </p:sp>
      <p:graphicFrame>
        <p:nvGraphicFramePr>
          <p:cNvPr id="15" name="Chart 14">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279463860"/>
              </p:ext>
            </p:extLst>
          </p:nvPr>
        </p:nvGraphicFramePr>
        <p:xfrm>
          <a:off x="4828223" y="1868805"/>
          <a:ext cx="4396740" cy="2646045"/>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9EA9F7EE-DBC7-4B23-BDB5-BBF7BE916583}"/>
              </a:ext>
            </a:extLst>
          </p:cNvPr>
          <p:cNvSpPr txBox="1"/>
          <p:nvPr/>
        </p:nvSpPr>
        <p:spPr>
          <a:xfrm>
            <a:off x="681037" y="4514849"/>
            <a:ext cx="8472488" cy="2130043"/>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400" b="1" dirty="0">
                <a:solidFill>
                  <a:srgbClr val="982A21"/>
                </a:solidFill>
              </a:rPr>
              <a:t>Key Thoughts</a:t>
            </a:r>
          </a:p>
          <a:p>
            <a:pPr marL="206865" indent="-206865">
              <a:spcBef>
                <a:spcPts val="366"/>
              </a:spcBef>
              <a:buFont typeface="+mj-lt"/>
              <a:buAutoNum type="arabicPeriod"/>
            </a:pPr>
            <a:r>
              <a:rPr lang="en-US" sz="1200" dirty="0"/>
              <a:t>QCRH NPA’s have declined since the start of 2021 and now it has only 2.7m of NPAs </a:t>
            </a:r>
          </a:p>
          <a:p>
            <a:pPr marL="206865" indent="-206865">
              <a:spcBef>
                <a:spcPts val="366"/>
              </a:spcBef>
              <a:buFont typeface="+mj-lt"/>
              <a:buAutoNum type="arabicPeriod"/>
            </a:pPr>
            <a:r>
              <a:rPr lang="en-US" sz="1200" dirty="0"/>
              <a:t>QCRH management has made the smart decision to grow into its reserves rather than release them. Due to have significant excess reserves, QCRH is even better capitalized than its capital ratios show</a:t>
            </a:r>
          </a:p>
          <a:p>
            <a:pPr marL="206865" indent="-206865">
              <a:buFont typeface="+mj-lt"/>
              <a:buAutoNum type="arabicPeriod"/>
            </a:pPr>
            <a:r>
              <a:rPr lang="en-US" sz="1200" dirty="0"/>
              <a:t>QCRH Management team indicates that it anticipates reducing its level of reserves to peer average which is ~1.4%. However, that range has come down each quarter as its peers release reserves and grow. </a:t>
            </a:r>
            <a:br>
              <a:rPr lang="en-US" sz="965" dirty="0"/>
            </a:br>
            <a:endParaRPr lang="en-US" sz="965" dirty="0"/>
          </a:p>
          <a:p>
            <a:pPr algn="ctr"/>
            <a:r>
              <a:rPr lang="en-US" sz="1400" b="1" dirty="0"/>
              <a:t>QCRH is significantly undervalued on earnings despite above average loan growth, profitability and Credit Quality. </a:t>
            </a:r>
          </a:p>
        </p:txBody>
      </p:sp>
      <p:sp>
        <p:nvSpPr>
          <p:cNvPr id="8" name="TextBox 7">
            <a:extLst>
              <a:ext uri="{FF2B5EF4-FFF2-40B4-BE49-F238E27FC236}">
                <a16:creationId xmlns:a16="http://schemas.microsoft.com/office/drawing/2014/main" id="{E27193E2-4566-4B1D-BAFC-0B93C81692FF}"/>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4F1CB0A3-37E6-2513-7B79-AA3125C60805}"/>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89543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5C98B3-E66B-4D4E-927F-D9A91FE07FEC}"/>
              </a:ext>
            </a:extLst>
          </p:cNvPr>
          <p:cNvPicPr>
            <a:picLocks noChangeAspect="1"/>
          </p:cNvPicPr>
          <p:nvPr/>
        </p:nvPicPr>
        <p:blipFill>
          <a:blip r:embed="rId2"/>
          <a:stretch>
            <a:fillRect/>
          </a:stretch>
        </p:blipFill>
        <p:spPr>
          <a:xfrm>
            <a:off x="677610" y="1442527"/>
            <a:ext cx="4151948" cy="5202366"/>
          </a:xfrm>
          <a:prstGeom prst="rect">
            <a:avLst/>
          </a:prstGeom>
        </p:spPr>
      </p:pic>
      <p:sp>
        <p:nvSpPr>
          <p:cNvPr id="2" name="Title 1"/>
          <p:cNvSpPr>
            <a:spLocks noGrp="1"/>
          </p:cNvSpPr>
          <p:nvPr>
            <p:ph type="title"/>
          </p:nvPr>
        </p:nvSpPr>
        <p:spPr>
          <a:xfrm>
            <a:off x="681038" y="454286"/>
            <a:ext cx="8543925" cy="1077020"/>
          </a:xfrm>
        </p:spPr>
        <p:txBody>
          <a:bodyPr>
            <a:normAutofit/>
          </a:bodyPr>
          <a:lstStyle/>
          <a:p>
            <a:r>
              <a:rPr lang="en-US" sz="2800" dirty="0"/>
              <a:t>Acquisition of GFED to Accelerate EPS Growth</a:t>
            </a:r>
          </a:p>
        </p:txBody>
      </p:sp>
      <p:sp>
        <p:nvSpPr>
          <p:cNvPr id="7" name="Slide Number Placeholder 6"/>
          <p:cNvSpPr>
            <a:spLocks noGrp="1"/>
          </p:cNvSpPr>
          <p:nvPr>
            <p:ph type="sldNum" sz="quarter" idx="12"/>
          </p:nvPr>
        </p:nvSpPr>
        <p:spPr/>
        <p:txBody>
          <a:bodyPr/>
          <a:lstStyle/>
          <a:p>
            <a:fld id="{D425C77C-EA5C-4FFA-81FF-65FB8F02A549}" type="slidenum">
              <a:rPr lang="en-US" smtClean="0"/>
              <a:t>14</a:t>
            </a:fld>
            <a:endParaRPr lang="en-US"/>
          </a:p>
        </p:txBody>
      </p:sp>
      <p:sp>
        <p:nvSpPr>
          <p:cNvPr id="13" name="TextBox 12">
            <a:extLst>
              <a:ext uri="{FF2B5EF4-FFF2-40B4-BE49-F238E27FC236}">
                <a16:creationId xmlns:a16="http://schemas.microsoft.com/office/drawing/2014/main" id="{9ED81E5E-4D44-4F52-9E76-11593E9CDCF8}"/>
              </a:ext>
            </a:extLst>
          </p:cNvPr>
          <p:cNvSpPr txBox="1"/>
          <p:nvPr/>
        </p:nvSpPr>
        <p:spPr>
          <a:xfrm>
            <a:off x="5478464" y="1442527"/>
            <a:ext cx="3436936" cy="5202366"/>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400" b="1" dirty="0">
                <a:solidFill>
                  <a:srgbClr val="982A21"/>
                </a:solidFill>
              </a:rPr>
              <a:t>Key Thoughts</a:t>
            </a:r>
          </a:p>
          <a:p>
            <a:pPr marL="206865" indent="-206865">
              <a:spcBef>
                <a:spcPts val="366"/>
              </a:spcBef>
              <a:buFont typeface="+mj-lt"/>
              <a:buAutoNum type="arabicPeriod"/>
            </a:pPr>
            <a:r>
              <a:rPr lang="en-US" sz="1100" dirty="0"/>
              <a:t>QCRH Closed its acquisition of GFED On April 1, 2022</a:t>
            </a:r>
          </a:p>
          <a:p>
            <a:pPr marL="206865" indent="-206865">
              <a:spcBef>
                <a:spcPts val="366"/>
              </a:spcBef>
              <a:buFont typeface="+mj-lt"/>
              <a:buAutoNum type="arabicPeriod"/>
            </a:pPr>
            <a:r>
              <a:rPr lang="en-US" sz="1100" dirty="0"/>
              <a:t>From speaking with Management, QCRH started to buyback shares on March 25, the day after GFED shareholders voted to approve the deal. QCRH can continue to repurchase shares during blackout period due to having a 10b-5 plan in place</a:t>
            </a:r>
          </a:p>
          <a:p>
            <a:pPr marL="206865" indent="-206865">
              <a:buFont typeface="+mj-lt"/>
              <a:buAutoNum type="arabicPeriod"/>
            </a:pPr>
            <a:r>
              <a:rPr lang="en-US" sz="1100" dirty="0"/>
              <a:t>From Speaking with Management and analysis of GFED’s branch map, there will be several branch closures that will bring up the cost saves number substantially </a:t>
            </a:r>
          </a:p>
          <a:p>
            <a:pPr marL="275820" lvl="1">
              <a:spcBef>
                <a:spcPts val="362"/>
              </a:spcBef>
            </a:pPr>
            <a:endParaRPr lang="en-US" sz="845" dirty="0"/>
          </a:p>
          <a:p>
            <a:pPr marL="206865" indent="-206865">
              <a:buFont typeface="+mj-lt"/>
              <a:buAutoNum type="arabicPeriod"/>
            </a:pPr>
            <a:r>
              <a:rPr lang="en-US" sz="965" dirty="0"/>
              <a:t>From Management discussions, acquisition of GFED will allow them to add WM group in Springfield increasing non-interest revenue </a:t>
            </a:r>
            <a:endParaRPr lang="en-US" sz="845" dirty="0"/>
          </a:p>
          <a:p>
            <a:pPr marL="206865" indent="-206865">
              <a:spcBef>
                <a:spcPts val="362"/>
              </a:spcBef>
              <a:buFont typeface="+mj-lt"/>
              <a:buAutoNum type="arabicPeriod"/>
            </a:pPr>
            <a:r>
              <a:rPr lang="en-US" sz="965" dirty="0"/>
              <a:t>GFED’s balance sheet balance sheet and excess liquidity increases QCRH’ asset sensitivity. </a:t>
            </a:r>
          </a:p>
          <a:p>
            <a:pPr marL="206865" indent="-206865">
              <a:spcBef>
                <a:spcPts val="362"/>
              </a:spcBef>
              <a:buFont typeface="+mj-lt"/>
              <a:buAutoNum type="arabicPeriod"/>
            </a:pPr>
            <a:r>
              <a:rPr lang="en-US" sz="965" dirty="0"/>
              <a:t>As seen from the analysis, with 35% cost savings, GFED will produce ~$9.00  EPS, more than the $7.11 I have modeled QCRH to do alone in 2022.</a:t>
            </a:r>
            <a:br>
              <a:rPr lang="en-US" sz="965" dirty="0"/>
            </a:br>
            <a:endParaRPr lang="en-US" sz="965" dirty="0"/>
          </a:p>
          <a:p>
            <a:pPr marL="206865" indent="-206865">
              <a:spcBef>
                <a:spcPts val="362"/>
              </a:spcBef>
              <a:buFont typeface="+mj-lt"/>
              <a:buAutoNum type="arabicPeriod"/>
            </a:pPr>
            <a:r>
              <a:rPr lang="en-US" sz="965" dirty="0"/>
              <a:t>Management has continued to emphasize that excess capital will be used to repurchase shares or in M&amp;A deals. QCRH’s Management is the rare management team that is not obsessed with a large dividend which is very shareholder friendly. Do to QCRH robust profitability, a dividend raise is expected as well. </a:t>
            </a:r>
          </a:p>
          <a:p>
            <a:pPr marL="0" lvl="1">
              <a:spcBef>
                <a:spcPts val="362"/>
              </a:spcBef>
            </a:pPr>
            <a:endParaRPr lang="en-US" sz="724" b="1" dirty="0"/>
          </a:p>
        </p:txBody>
      </p:sp>
      <p:sp>
        <p:nvSpPr>
          <p:cNvPr id="14" name="Rectangle 13">
            <a:extLst>
              <a:ext uri="{FF2B5EF4-FFF2-40B4-BE49-F238E27FC236}">
                <a16:creationId xmlns:a16="http://schemas.microsoft.com/office/drawing/2014/main" id="{2675AB98-01EC-4B4F-9AC1-AD401693D283}"/>
              </a:ext>
            </a:extLst>
          </p:cNvPr>
          <p:cNvSpPr/>
          <p:nvPr/>
        </p:nvSpPr>
        <p:spPr>
          <a:xfrm>
            <a:off x="2892105" y="6000749"/>
            <a:ext cx="295275" cy="355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8" name="TextBox 7">
            <a:extLst>
              <a:ext uri="{FF2B5EF4-FFF2-40B4-BE49-F238E27FC236}">
                <a16:creationId xmlns:a16="http://schemas.microsoft.com/office/drawing/2014/main" id="{600662EB-00FF-42CB-A78D-9E5A546BE460}"/>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9F76BB1E-15F4-55DF-7AA1-4B4250471BFB}"/>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2936109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A8FDE-0904-4393-84F8-494B17A2051F}"/>
              </a:ext>
            </a:extLst>
          </p:cNvPr>
          <p:cNvPicPr>
            <a:picLocks noChangeAspect="1"/>
          </p:cNvPicPr>
          <p:nvPr/>
        </p:nvPicPr>
        <p:blipFill>
          <a:blip r:embed="rId2"/>
          <a:stretch>
            <a:fillRect/>
          </a:stretch>
        </p:blipFill>
        <p:spPr>
          <a:xfrm>
            <a:off x="360110" y="1494639"/>
            <a:ext cx="7670913" cy="4394044"/>
          </a:xfrm>
          <a:prstGeom prst="rect">
            <a:avLst/>
          </a:prstGeom>
        </p:spPr>
      </p:pic>
      <p:sp>
        <p:nvSpPr>
          <p:cNvPr id="2" name="Title 1"/>
          <p:cNvSpPr>
            <a:spLocks noGrp="1"/>
          </p:cNvSpPr>
          <p:nvPr>
            <p:ph type="title"/>
          </p:nvPr>
        </p:nvSpPr>
        <p:spPr>
          <a:xfrm>
            <a:off x="681038" y="480919"/>
            <a:ext cx="8543925" cy="1077020"/>
          </a:xfrm>
        </p:spPr>
        <p:txBody>
          <a:bodyPr>
            <a:normAutofit/>
          </a:bodyPr>
          <a:lstStyle/>
          <a:p>
            <a:r>
              <a:rPr lang="en-US" sz="2800" dirty="0"/>
              <a:t>QCRH Stand Alone Projections</a:t>
            </a:r>
          </a:p>
        </p:txBody>
      </p:sp>
      <p:sp>
        <p:nvSpPr>
          <p:cNvPr id="7" name="Slide Number Placeholder 6"/>
          <p:cNvSpPr>
            <a:spLocks noGrp="1"/>
          </p:cNvSpPr>
          <p:nvPr>
            <p:ph type="sldNum" sz="quarter" idx="12"/>
          </p:nvPr>
        </p:nvSpPr>
        <p:spPr/>
        <p:txBody>
          <a:bodyPr/>
          <a:lstStyle/>
          <a:p>
            <a:fld id="{D425C77C-EA5C-4FFA-81FF-65FB8F02A549}" type="slidenum">
              <a:rPr lang="en-US" smtClean="0"/>
              <a:t>15</a:t>
            </a:fld>
            <a:endParaRPr lang="en-US"/>
          </a:p>
        </p:txBody>
      </p:sp>
      <p:sp>
        <p:nvSpPr>
          <p:cNvPr id="14" name="Rectangle 13">
            <a:extLst>
              <a:ext uri="{FF2B5EF4-FFF2-40B4-BE49-F238E27FC236}">
                <a16:creationId xmlns:a16="http://schemas.microsoft.com/office/drawing/2014/main" id="{2675AB98-01EC-4B4F-9AC1-AD401693D283}"/>
              </a:ext>
            </a:extLst>
          </p:cNvPr>
          <p:cNvSpPr/>
          <p:nvPr/>
        </p:nvSpPr>
        <p:spPr>
          <a:xfrm>
            <a:off x="7308230" y="3084238"/>
            <a:ext cx="741364" cy="355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9" name="Rectangle 8">
            <a:extLst>
              <a:ext uri="{FF2B5EF4-FFF2-40B4-BE49-F238E27FC236}">
                <a16:creationId xmlns:a16="http://schemas.microsoft.com/office/drawing/2014/main" id="{48F9037F-EE77-42FE-8500-F0C2E1DD6BD4}"/>
              </a:ext>
            </a:extLst>
          </p:cNvPr>
          <p:cNvSpPr/>
          <p:nvPr/>
        </p:nvSpPr>
        <p:spPr>
          <a:xfrm>
            <a:off x="7457712" y="3955324"/>
            <a:ext cx="557937" cy="603269"/>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0" name="Rectangle 9">
            <a:extLst>
              <a:ext uri="{FF2B5EF4-FFF2-40B4-BE49-F238E27FC236}">
                <a16:creationId xmlns:a16="http://schemas.microsoft.com/office/drawing/2014/main" id="{E9AE76BA-CBDD-4ED5-9EA3-C0680E53AE56}"/>
              </a:ext>
            </a:extLst>
          </p:cNvPr>
          <p:cNvSpPr/>
          <p:nvPr/>
        </p:nvSpPr>
        <p:spPr>
          <a:xfrm>
            <a:off x="7405199" y="5662107"/>
            <a:ext cx="662965" cy="26344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1" name="TextBox 10">
            <a:extLst>
              <a:ext uri="{FF2B5EF4-FFF2-40B4-BE49-F238E27FC236}">
                <a16:creationId xmlns:a16="http://schemas.microsoft.com/office/drawing/2014/main" id="{2AABA2D4-EC7C-42FF-BA22-BBB7F96589D0}"/>
              </a:ext>
            </a:extLst>
          </p:cNvPr>
          <p:cNvSpPr txBox="1"/>
          <p:nvPr/>
        </p:nvSpPr>
        <p:spPr>
          <a:xfrm>
            <a:off x="8107364" y="1494639"/>
            <a:ext cx="1453537" cy="4446156"/>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Model Details</a:t>
            </a:r>
          </a:p>
          <a:p>
            <a:pPr marL="206865" indent="-206865">
              <a:spcBef>
                <a:spcPts val="366"/>
              </a:spcBef>
              <a:buFont typeface="+mj-lt"/>
              <a:buAutoNum type="arabicPeriod"/>
            </a:pPr>
            <a:r>
              <a:rPr lang="en-US" sz="1100" dirty="0"/>
              <a:t>Conservative model with ROAA and Efficiency ratio staying flat</a:t>
            </a:r>
          </a:p>
          <a:p>
            <a:pPr marL="206865" indent="-206865">
              <a:spcBef>
                <a:spcPts val="366"/>
              </a:spcBef>
              <a:buFont typeface="+mj-lt"/>
              <a:buAutoNum type="arabicPeriod"/>
            </a:pPr>
            <a:r>
              <a:rPr lang="en-US" sz="1100" b="1" dirty="0"/>
              <a:t>NIM only increase from 3.30% to 3.41%</a:t>
            </a:r>
            <a:r>
              <a:rPr lang="en-US" sz="1100" dirty="0"/>
              <a:t> despite Fed Fund rate expect to increase by at least another 1% by end of 2022</a:t>
            </a:r>
          </a:p>
          <a:p>
            <a:pPr marL="206865" indent="-206865">
              <a:spcBef>
                <a:spcPts val="366"/>
              </a:spcBef>
              <a:buFont typeface="+mj-lt"/>
              <a:buAutoNum type="arabicPeriod"/>
            </a:pPr>
            <a:r>
              <a:rPr lang="en-US" sz="1100" dirty="0"/>
              <a:t>Notice how TCE/TA increases. QCRH will have significant capital to deploy in more repurchases or deals.</a:t>
            </a:r>
          </a:p>
          <a:p>
            <a:pPr marL="206865" indent="-206865">
              <a:spcBef>
                <a:spcPts val="366"/>
              </a:spcBef>
              <a:buFont typeface="+mj-lt"/>
              <a:buAutoNum type="arabicPeriod"/>
            </a:pPr>
            <a:r>
              <a:rPr lang="en-US" sz="1100" dirty="0"/>
              <a:t>Does not include ~`$10m gain in Q2’2022 from securitization of LITCH loans.</a:t>
            </a:r>
          </a:p>
          <a:p>
            <a:pPr marL="0" lvl="1">
              <a:spcBef>
                <a:spcPts val="362"/>
              </a:spcBef>
            </a:pPr>
            <a:endParaRPr lang="en-US" sz="724" b="1" dirty="0"/>
          </a:p>
        </p:txBody>
      </p:sp>
      <p:pic>
        <p:nvPicPr>
          <p:cNvPr id="3" name="Picture 2">
            <a:extLst>
              <a:ext uri="{FF2B5EF4-FFF2-40B4-BE49-F238E27FC236}">
                <a16:creationId xmlns:a16="http://schemas.microsoft.com/office/drawing/2014/main" id="{11812AC2-DB95-B3E0-5D29-CDC01245FE40}"/>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1141809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480920"/>
            <a:ext cx="8543925" cy="1077020"/>
          </a:xfrm>
        </p:spPr>
        <p:txBody>
          <a:bodyPr>
            <a:normAutofit/>
          </a:bodyPr>
          <a:lstStyle/>
          <a:p>
            <a:r>
              <a:rPr lang="en-US" sz="2800" dirty="0"/>
              <a:t>Historical Price/TBV Valuation – Significant Upside</a:t>
            </a:r>
          </a:p>
        </p:txBody>
      </p:sp>
      <p:sp>
        <p:nvSpPr>
          <p:cNvPr id="7" name="Slide Number Placeholder 6"/>
          <p:cNvSpPr>
            <a:spLocks noGrp="1"/>
          </p:cNvSpPr>
          <p:nvPr>
            <p:ph type="sldNum" sz="quarter" idx="12"/>
          </p:nvPr>
        </p:nvSpPr>
        <p:spPr/>
        <p:txBody>
          <a:bodyPr/>
          <a:lstStyle/>
          <a:p>
            <a:fld id="{D425C77C-EA5C-4FFA-81FF-65FB8F02A549}" type="slidenum">
              <a:rPr lang="en-US" smtClean="0"/>
              <a:t>16</a:t>
            </a:fld>
            <a:endParaRPr lang="en-US"/>
          </a:p>
        </p:txBody>
      </p:sp>
      <p:sp>
        <p:nvSpPr>
          <p:cNvPr id="11" name="TextBox 10">
            <a:extLst>
              <a:ext uri="{FF2B5EF4-FFF2-40B4-BE49-F238E27FC236}">
                <a16:creationId xmlns:a16="http://schemas.microsoft.com/office/drawing/2014/main" id="{2AABA2D4-EC7C-42FF-BA22-BBB7F96589D0}"/>
              </a:ext>
            </a:extLst>
          </p:cNvPr>
          <p:cNvSpPr txBox="1"/>
          <p:nvPr/>
        </p:nvSpPr>
        <p:spPr>
          <a:xfrm>
            <a:off x="774700" y="1332714"/>
            <a:ext cx="8215311" cy="943761"/>
          </a:xfrm>
          <a:prstGeom prst="rect">
            <a:avLst/>
          </a:prstGeom>
          <a:solidFill>
            <a:schemeClr val="tx2">
              <a:lumMod val="20000"/>
              <a:lumOff val="80000"/>
            </a:schemeClr>
          </a:solidFill>
          <a:ln>
            <a:solidFill>
              <a:schemeClr val="tx1"/>
            </a:solidFill>
          </a:ln>
        </p:spPr>
        <p:txBody>
          <a:bodyPr wrap="square" rtlCol="0">
            <a:noAutofit/>
          </a:bodyPr>
          <a:lstStyle/>
          <a:p>
            <a:pPr marL="206865" indent="-206865">
              <a:spcBef>
                <a:spcPts val="366"/>
              </a:spcBef>
              <a:buFont typeface="+mj-lt"/>
              <a:buAutoNum type="arabicPeriod"/>
            </a:pPr>
            <a:r>
              <a:rPr lang="en-US" sz="1100" dirty="0"/>
              <a:t>When Rates increased last time, QCRH P/TBV  was 50% higher than its down. QCRH is significantly more profitability than it was in 2018 when it had a ROAA of just 1.08% and a ROAA of 1.12% in 2019. </a:t>
            </a:r>
          </a:p>
          <a:p>
            <a:pPr marL="206865" indent="-206865">
              <a:spcBef>
                <a:spcPts val="366"/>
              </a:spcBef>
              <a:buFont typeface="+mj-lt"/>
              <a:buAutoNum type="arabicPeriod"/>
            </a:pPr>
            <a:r>
              <a:rPr lang="en-US" sz="1100" b="1" dirty="0"/>
              <a:t>QCRH has guiding to 1.7% ROAA without any rate increases. 1.7% ROAA with 8.5% TCE = 20% ROATCE. With its loan growth rate of 8-10%, QCRH at just 10x NTM EPS would trade at </a:t>
            </a:r>
            <a:r>
              <a:rPr lang="en-US" sz="1200" b="1" dirty="0"/>
              <a:t>~ 2.50x TBV </a:t>
            </a:r>
          </a:p>
          <a:p>
            <a:pPr marL="0" lvl="1">
              <a:spcBef>
                <a:spcPts val="362"/>
              </a:spcBef>
            </a:pPr>
            <a:endParaRPr lang="en-US" sz="724" b="1" dirty="0"/>
          </a:p>
        </p:txBody>
      </p:sp>
      <p:graphicFrame>
        <p:nvGraphicFramePr>
          <p:cNvPr id="12" name="Chart 11">
            <a:extLst>
              <a:ext uri="{FF2B5EF4-FFF2-40B4-BE49-F238E27FC236}">
                <a16:creationId xmlns:a16="http://schemas.microsoft.com/office/drawing/2014/main" id="{58882CED-3E28-42C1-8796-C9EF48A9DCC5}"/>
              </a:ext>
            </a:extLst>
          </p:cNvPr>
          <p:cNvGraphicFramePr>
            <a:graphicFrameLocks/>
          </p:cNvGraphicFramePr>
          <p:nvPr>
            <p:extLst>
              <p:ext uri="{D42A27DB-BD31-4B8C-83A1-F6EECF244321}">
                <p14:modId xmlns:p14="http://schemas.microsoft.com/office/powerpoint/2010/main" val="3046039759"/>
              </p:ext>
            </p:extLst>
          </p:nvPr>
        </p:nvGraphicFramePr>
        <p:xfrm>
          <a:off x="681038" y="2276475"/>
          <a:ext cx="8215312" cy="399769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5C6B0DFD-57A6-497A-9495-D1E0DA06DD55}"/>
              </a:ext>
            </a:extLst>
          </p:cNvPr>
          <p:cNvSpPr/>
          <p:nvPr/>
        </p:nvSpPr>
        <p:spPr>
          <a:xfrm>
            <a:off x="3826277" y="1908699"/>
            <a:ext cx="815108" cy="285594"/>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8" name="TextBox 7">
            <a:extLst>
              <a:ext uri="{FF2B5EF4-FFF2-40B4-BE49-F238E27FC236}">
                <a16:creationId xmlns:a16="http://schemas.microsoft.com/office/drawing/2014/main" id="{57EE8B1F-4163-44B4-8CDF-8E6EAFE21F59}"/>
              </a:ext>
            </a:extLst>
          </p:cNvPr>
          <p:cNvSpPr txBox="1"/>
          <p:nvPr/>
        </p:nvSpPr>
        <p:spPr>
          <a:xfrm>
            <a:off x="647700" y="2413526"/>
            <a:ext cx="797849" cy="200055"/>
          </a:xfrm>
          <a:prstGeom prst="rect">
            <a:avLst/>
          </a:prstGeom>
          <a:noFill/>
        </p:spPr>
        <p:txBody>
          <a:bodyPr wrap="square" rtlCol="0">
            <a:spAutoFit/>
          </a:bodyPr>
          <a:lstStyle/>
          <a:p>
            <a:r>
              <a:rPr lang="en-US" sz="700" dirty="0"/>
              <a:t>As of 4/07/2022</a:t>
            </a:r>
          </a:p>
        </p:txBody>
      </p:sp>
      <p:sp>
        <p:nvSpPr>
          <p:cNvPr id="9" name="TextBox 8">
            <a:extLst>
              <a:ext uri="{FF2B5EF4-FFF2-40B4-BE49-F238E27FC236}">
                <a16:creationId xmlns:a16="http://schemas.microsoft.com/office/drawing/2014/main" id="{8C9A21F7-9019-4071-979C-D4D65326760B}"/>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2DD8537D-1298-42C9-7F04-681D1360DC59}"/>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1124489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Banc of California Overview (BANC)</a:t>
            </a:r>
          </a:p>
        </p:txBody>
      </p:sp>
      <p:sp>
        <p:nvSpPr>
          <p:cNvPr id="5" name="Slide Number Placeholder 4"/>
          <p:cNvSpPr>
            <a:spLocks noGrp="1"/>
          </p:cNvSpPr>
          <p:nvPr>
            <p:ph type="sldNum" sz="quarter" idx="12"/>
          </p:nvPr>
        </p:nvSpPr>
        <p:spPr/>
        <p:txBody>
          <a:bodyPr/>
          <a:lstStyle/>
          <a:p>
            <a:fld id="{D425C77C-EA5C-4FFA-81FF-65FB8F02A549}" type="slidenum">
              <a:rPr lang="en-US" smtClean="0"/>
              <a:t>17</a:t>
            </a:fld>
            <a:endParaRPr lang="en-US"/>
          </a:p>
        </p:txBody>
      </p:sp>
      <p:sp>
        <p:nvSpPr>
          <p:cNvPr id="6" name="TextBox 5">
            <a:extLst>
              <a:ext uri="{FF2B5EF4-FFF2-40B4-BE49-F238E27FC236}">
                <a16:creationId xmlns:a16="http://schemas.microsoft.com/office/drawing/2014/main" id="{E1CF1B13-E9BF-42CF-8074-9C65DD47F555}"/>
              </a:ext>
            </a:extLst>
          </p:cNvPr>
          <p:cNvSpPr txBox="1"/>
          <p:nvPr/>
        </p:nvSpPr>
        <p:spPr>
          <a:xfrm>
            <a:off x="681037" y="1778166"/>
            <a:ext cx="8543925" cy="1356238"/>
          </a:xfrm>
          <a:prstGeom prst="rect">
            <a:avLst/>
          </a:prstGeom>
          <a:solidFill>
            <a:schemeClr val="tx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BANC is a fast growing $9bn asset bank in Los Angeles and throughout California, which has the 15</a:t>
            </a:r>
            <a:r>
              <a:rPr lang="en-US" sz="1400" baseline="30000" dirty="0"/>
              <a:t>th</a:t>
            </a:r>
            <a:r>
              <a:rPr lang="en-US" sz="1400" dirty="0"/>
              <a:t> largest economy in the world</a:t>
            </a:r>
          </a:p>
          <a:p>
            <a:pPr marL="285750" indent="-285750">
              <a:spcBef>
                <a:spcPts val="606"/>
              </a:spcBef>
              <a:buFont typeface="Arial" panose="020B0604020202020204" pitchFamily="34" charset="0"/>
              <a:buChar char="•"/>
            </a:pPr>
            <a:r>
              <a:rPr lang="en-US" sz="1400" dirty="0"/>
              <a:t>Has completed a large balance sheet restructuring where in has transformed its balance sheet into relationship focused institutions with niche lending verticals – </a:t>
            </a:r>
            <a:r>
              <a:rPr lang="en-US" sz="1400" b="1" dirty="0"/>
              <a:t>Jared Wolff Effect</a:t>
            </a:r>
          </a:p>
          <a:p>
            <a:pPr marL="285750" indent="-285750">
              <a:spcBef>
                <a:spcPts val="606"/>
              </a:spcBef>
              <a:buFont typeface="Arial" panose="020B0604020202020204" pitchFamily="34" charset="0"/>
              <a:buChar char="•"/>
            </a:pPr>
            <a:r>
              <a:rPr lang="en-US" sz="1400" dirty="0"/>
              <a:t>37% noninterest bearing deposits with ~70% of loans are with variable or have hybrid characteristics </a:t>
            </a:r>
          </a:p>
          <a:p>
            <a:pPr marL="285750" indent="-285750">
              <a:spcBef>
                <a:spcPts val="606"/>
              </a:spcBef>
              <a:buFont typeface="Arial" panose="020B0604020202020204" pitchFamily="34" charset="0"/>
              <a:buChar char="•"/>
            </a:pPr>
            <a:endParaRPr lang="en-US" sz="1400" dirty="0"/>
          </a:p>
        </p:txBody>
      </p:sp>
      <p:sp>
        <p:nvSpPr>
          <p:cNvPr id="7" name="TextBox 6">
            <a:extLst>
              <a:ext uri="{FF2B5EF4-FFF2-40B4-BE49-F238E27FC236}">
                <a16:creationId xmlns:a16="http://schemas.microsoft.com/office/drawing/2014/main" id="{0EA77F00-E895-4C98-81EB-2CF0E78C7213}"/>
              </a:ext>
            </a:extLst>
          </p:cNvPr>
          <p:cNvSpPr txBox="1"/>
          <p:nvPr/>
        </p:nvSpPr>
        <p:spPr>
          <a:xfrm>
            <a:off x="647700" y="3540530"/>
            <a:ext cx="8543925" cy="3028946"/>
          </a:xfrm>
          <a:prstGeom prst="rect">
            <a:avLst/>
          </a:prstGeom>
          <a:solidFill>
            <a:schemeClr val="accent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Asset quality is better that its ratios, BANC originated NPL declined 32% from Q3 and BANC originated criticized or classified loans were down 23% from Q3. Well secured SFR make up most of BANC’s NPA.</a:t>
            </a:r>
          </a:p>
          <a:p>
            <a:pPr marL="285750" indent="-285750">
              <a:spcBef>
                <a:spcPts val="606"/>
              </a:spcBef>
              <a:buFont typeface="Arial" panose="020B0604020202020204" pitchFamily="34" charset="0"/>
              <a:buChar char="•"/>
            </a:pPr>
            <a:r>
              <a:rPr lang="en-US" sz="1400" dirty="0"/>
              <a:t>Significant improvement in Management over the last 3 years with the hiring of Jared Wolf from PACW. Under Jared’s leadership, BANC has redeemed all its preferred stock and has build up significant excess which is being used to repurchase shares – Deployed capital profitably. Shareholder friendly board with both PL Capital and Patriot with seats. </a:t>
            </a:r>
          </a:p>
          <a:p>
            <a:pPr marL="285750" indent="-285750">
              <a:spcBef>
                <a:spcPts val="606"/>
              </a:spcBef>
              <a:buFont typeface="Arial" panose="020B0604020202020204" pitchFamily="34" charset="0"/>
              <a:buChar char="•"/>
            </a:pPr>
            <a:r>
              <a:rPr lang="en-US" sz="1400" dirty="0"/>
              <a:t>Acquisition of PMBC and its asset sensitive balance will lead to an improvement in ROAA due to improve efficiency and the benefit of rising rates</a:t>
            </a:r>
          </a:p>
          <a:p>
            <a:pPr marL="285750" indent="-285750">
              <a:spcBef>
                <a:spcPts val="606"/>
              </a:spcBef>
              <a:buFont typeface="Arial" panose="020B0604020202020204" pitchFamily="34" charset="0"/>
              <a:buChar char="•"/>
            </a:pPr>
            <a:r>
              <a:rPr lang="en-US" sz="1400" dirty="0"/>
              <a:t>Growth and Asset sensitive balance sheet will lead to large jump in profitability</a:t>
            </a:r>
          </a:p>
          <a:p>
            <a:pPr>
              <a:spcBef>
                <a:spcPts val="606"/>
              </a:spcBef>
            </a:pPr>
            <a:r>
              <a:rPr lang="en-US" sz="1400" b="1" dirty="0"/>
              <a:t>Banc trading at 8X my 2023E earnings. I believe with risings rates the market will favor Banks like BANC whose NII is rising rapidly due to both loan growth and NIM expansion. Additionally, BANC holds significant scarcity value as the only Los Angeles based bank between $5-$10bn in assets.</a:t>
            </a:r>
          </a:p>
          <a:p>
            <a:pPr marL="285750" indent="-285750">
              <a:spcBef>
                <a:spcPts val="606"/>
              </a:spcBef>
              <a:buFont typeface="Arial" panose="020B0604020202020204" pitchFamily="34" charset="0"/>
              <a:buChar char="•"/>
            </a:pPr>
            <a:endParaRPr lang="en-US" sz="1400" dirty="0"/>
          </a:p>
          <a:p>
            <a:pPr marL="285750" indent="-285750">
              <a:spcBef>
                <a:spcPts val="606"/>
              </a:spcBef>
              <a:buFont typeface="Arial" panose="020B0604020202020204" pitchFamily="34" charset="0"/>
              <a:buChar char="•"/>
            </a:pPr>
            <a:endParaRPr lang="en-US" sz="1400" dirty="0"/>
          </a:p>
        </p:txBody>
      </p:sp>
      <p:sp>
        <p:nvSpPr>
          <p:cNvPr id="9" name="TextBox 8">
            <a:extLst>
              <a:ext uri="{FF2B5EF4-FFF2-40B4-BE49-F238E27FC236}">
                <a16:creationId xmlns:a16="http://schemas.microsoft.com/office/drawing/2014/main" id="{B4B62AE6-9702-42D2-BD91-BFAB765E4063}"/>
              </a:ext>
            </a:extLst>
          </p:cNvPr>
          <p:cNvSpPr txBox="1"/>
          <p:nvPr/>
        </p:nvSpPr>
        <p:spPr>
          <a:xfrm>
            <a:off x="681037" y="1396209"/>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Highlights</a:t>
            </a:r>
          </a:p>
        </p:txBody>
      </p:sp>
      <p:sp>
        <p:nvSpPr>
          <p:cNvPr id="11" name="TextBox 10">
            <a:extLst>
              <a:ext uri="{FF2B5EF4-FFF2-40B4-BE49-F238E27FC236}">
                <a16:creationId xmlns:a16="http://schemas.microsoft.com/office/drawing/2014/main" id="{990D2193-6554-4612-A1F8-CF102D855A9D}"/>
              </a:ext>
            </a:extLst>
          </p:cNvPr>
          <p:cNvSpPr txBox="1"/>
          <p:nvPr/>
        </p:nvSpPr>
        <p:spPr>
          <a:xfrm>
            <a:off x="681037" y="3176460"/>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Thesis</a:t>
            </a:r>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pic>
        <p:nvPicPr>
          <p:cNvPr id="3" name="Picture 2">
            <a:extLst>
              <a:ext uri="{FF2B5EF4-FFF2-40B4-BE49-F238E27FC236}">
                <a16:creationId xmlns:a16="http://schemas.microsoft.com/office/drawing/2014/main" id="{0F8E2512-98C0-56EA-FB08-EA4716D8765C}"/>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244023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Significant Balance Sheet Improvement</a:t>
            </a:r>
          </a:p>
        </p:txBody>
      </p:sp>
      <p:sp>
        <p:nvSpPr>
          <p:cNvPr id="5" name="Slide Number Placeholder 4"/>
          <p:cNvSpPr>
            <a:spLocks noGrp="1"/>
          </p:cNvSpPr>
          <p:nvPr>
            <p:ph type="sldNum" sz="quarter" idx="12"/>
          </p:nvPr>
        </p:nvSpPr>
        <p:spPr/>
        <p:txBody>
          <a:bodyPr/>
          <a:lstStyle/>
          <a:p>
            <a:fld id="{D425C77C-EA5C-4FFA-81FF-65FB8F02A549}" type="slidenum">
              <a:rPr lang="en-US" smtClean="0"/>
              <a:t>18</a:t>
            </a:fld>
            <a:endParaRPr lang="en-US"/>
          </a:p>
        </p:txBody>
      </p:sp>
      <p:sp>
        <p:nvSpPr>
          <p:cNvPr id="9" name="TextBox 8">
            <a:extLst>
              <a:ext uri="{FF2B5EF4-FFF2-40B4-BE49-F238E27FC236}">
                <a16:creationId xmlns:a16="http://schemas.microsoft.com/office/drawing/2014/main" id="{B4B62AE6-9702-42D2-BD91-BFAB765E4063}"/>
              </a:ext>
            </a:extLst>
          </p:cNvPr>
          <p:cNvSpPr txBox="1"/>
          <p:nvPr/>
        </p:nvSpPr>
        <p:spPr>
          <a:xfrm>
            <a:off x="749300" y="1313870"/>
            <a:ext cx="4785203"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Q1’2019</a:t>
            </a:r>
          </a:p>
        </p:txBody>
      </p:sp>
      <p:sp>
        <p:nvSpPr>
          <p:cNvPr id="11" name="TextBox 10">
            <a:extLst>
              <a:ext uri="{FF2B5EF4-FFF2-40B4-BE49-F238E27FC236}">
                <a16:creationId xmlns:a16="http://schemas.microsoft.com/office/drawing/2014/main" id="{990D2193-6554-4612-A1F8-CF102D855A9D}"/>
              </a:ext>
            </a:extLst>
          </p:cNvPr>
          <p:cNvSpPr txBox="1"/>
          <p:nvPr/>
        </p:nvSpPr>
        <p:spPr>
          <a:xfrm>
            <a:off x="749300" y="4031424"/>
            <a:ext cx="4785203"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Q4’2021</a:t>
            </a:r>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pic>
        <p:nvPicPr>
          <p:cNvPr id="3" name="Picture 2">
            <a:extLst>
              <a:ext uri="{FF2B5EF4-FFF2-40B4-BE49-F238E27FC236}">
                <a16:creationId xmlns:a16="http://schemas.microsoft.com/office/drawing/2014/main" id="{845D543E-889E-4E8B-99F1-DECE3A341D65}"/>
              </a:ext>
            </a:extLst>
          </p:cNvPr>
          <p:cNvPicPr>
            <a:picLocks noChangeAspect="1"/>
          </p:cNvPicPr>
          <p:nvPr/>
        </p:nvPicPr>
        <p:blipFill>
          <a:blip r:embed="rId2"/>
          <a:stretch>
            <a:fillRect/>
          </a:stretch>
        </p:blipFill>
        <p:spPr>
          <a:xfrm>
            <a:off x="749300" y="4404526"/>
            <a:ext cx="4785203" cy="2265430"/>
          </a:xfrm>
          <a:prstGeom prst="rect">
            <a:avLst/>
          </a:prstGeom>
        </p:spPr>
      </p:pic>
      <p:pic>
        <p:nvPicPr>
          <p:cNvPr id="8" name="Picture 7">
            <a:extLst>
              <a:ext uri="{FF2B5EF4-FFF2-40B4-BE49-F238E27FC236}">
                <a16:creationId xmlns:a16="http://schemas.microsoft.com/office/drawing/2014/main" id="{1E6A73BD-D601-466C-8857-F7F3AF2A08E7}"/>
              </a:ext>
            </a:extLst>
          </p:cNvPr>
          <p:cNvPicPr>
            <a:picLocks noChangeAspect="1"/>
          </p:cNvPicPr>
          <p:nvPr/>
        </p:nvPicPr>
        <p:blipFill>
          <a:blip r:embed="rId3"/>
          <a:stretch>
            <a:fillRect/>
          </a:stretch>
        </p:blipFill>
        <p:spPr>
          <a:xfrm>
            <a:off x="749299" y="1690690"/>
            <a:ext cx="4785203" cy="2265430"/>
          </a:xfrm>
          <a:prstGeom prst="rect">
            <a:avLst/>
          </a:prstGeom>
        </p:spPr>
      </p:pic>
      <p:sp>
        <p:nvSpPr>
          <p:cNvPr id="13" name="TextBox 12">
            <a:extLst>
              <a:ext uri="{FF2B5EF4-FFF2-40B4-BE49-F238E27FC236}">
                <a16:creationId xmlns:a16="http://schemas.microsoft.com/office/drawing/2014/main" id="{AD71909F-2FFF-42DC-93EC-EF95513453A5}"/>
              </a:ext>
            </a:extLst>
          </p:cNvPr>
          <p:cNvSpPr txBox="1"/>
          <p:nvPr/>
        </p:nvSpPr>
        <p:spPr>
          <a:xfrm>
            <a:off x="5764214" y="1389864"/>
            <a:ext cx="3284536" cy="5280092"/>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Jared Wolff Effect</a:t>
            </a:r>
          </a:p>
          <a:p>
            <a:pPr marL="206865" indent="-206865">
              <a:spcBef>
                <a:spcPts val="366"/>
              </a:spcBef>
              <a:buFont typeface="+mj-lt"/>
              <a:buAutoNum type="arabicPeriod"/>
            </a:pPr>
            <a:r>
              <a:rPr lang="en-US" sz="1100" dirty="0"/>
              <a:t>Significant improvement in funding profile with NIB deposits increasing from 15% to 38.3% is just 3 years</a:t>
            </a:r>
          </a:p>
          <a:p>
            <a:pPr marL="206865" indent="-206865">
              <a:spcBef>
                <a:spcPts val="366"/>
              </a:spcBef>
              <a:buFont typeface="+mj-lt"/>
              <a:buAutoNum type="arabicPeriod"/>
            </a:pPr>
            <a:r>
              <a:rPr lang="en-US" sz="1100" dirty="0"/>
              <a:t>BANC ran off non relationships loans which has significantly improved its deposits profile and balance sheet </a:t>
            </a:r>
          </a:p>
          <a:p>
            <a:pPr marL="206865" indent="-206865">
              <a:spcBef>
                <a:spcPts val="366"/>
              </a:spcBef>
              <a:buFont typeface="+mj-lt"/>
              <a:buAutoNum type="arabicPeriod"/>
            </a:pPr>
            <a:r>
              <a:rPr lang="en-US" sz="1100" dirty="0"/>
              <a:t>BANC has focused on growing higher risk adjusted return lending that takes </a:t>
            </a:r>
            <a:r>
              <a:rPr lang="en-US" sz="1100" b="1" dirty="0"/>
              <a:t>Skilled</a:t>
            </a:r>
            <a:r>
              <a:rPr lang="en-US" sz="1100" dirty="0"/>
              <a:t> lenders and come with full relationships</a:t>
            </a:r>
          </a:p>
          <a:p>
            <a:pPr marL="664065" lvl="1" indent="-206865">
              <a:spcBef>
                <a:spcPts val="366"/>
              </a:spcBef>
              <a:buFont typeface="+mj-lt"/>
              <a:buAutoNum type="arabicPeriod"/>
            </a:pPr>
            <a:r>
              <a:rPr lang="en-US" sz="1100" dirty="0"/>
              <a:t>C&amp;I concentration is up 50% to 39%.</a:t>
            </a:r>
          </a:p>
          <a:p>
            <a:pPr marL="664065" lvl="1" indent="-206865">
              <a:spcBef>
                <a:spcPts val="366"/>
              </a:spcBef>
              <a:buFont typeface="+mj-lt"/>
              <a:buAutoNum type="arabicPeriod"/>
            </a:pPr>
            <a:r>
              <a:rPr lang="en-US" sz="1100" dirty="0"/>
              <a:t>CRE concertation has increased to 18.1% from 11.5%  </a:t>
            </a:r>
          </a:p>
          <a:p>
            <a:pPr marL="206865" indent="-206865">
              <a:spcBef>
                <a:spcPts val="366"/>
              </a:spcBef>
              <a:buFont typeface="+mj-lt"/>
              <a:buAutoNum type="arabicPeriod"/>
            </a:pPr>
            <a:r>
              <a:rPr lang="en-US" sz="1100" dirty="0"/>
              <a:t>Through its balance sheet optimization, BANC’s asset sensitivity has improved significantly:</a:t>
            </a:r>
          </a:p>
          <a:p>
            <a:pPr marL="664065" lvl="1" indent="-206865">
              <a:spcBef>
                <a:spcPts val="366"/>
              </a:spcBef>
              <a:buFont typeface="+mj-lt"/>
              <a:buAutoNum type="arabicPeriod"/>
            </a:pPr>
            <a:r>
              <a:rPr lang="en-US" sz="1100" dirty="0"/>
              <a:t>One Year Gap ratio at the end of 2018 was </a:t>
            </a:r>
            <a:r>
              <a:rPr lang="en-US" sz="1100" b="1" dirty="0"/>
              <a:t>-1.94% </a:t>
            </a:r>
            <a:r>
              <a:rPr lang="en-US" sz="1100" dirty="0"/>
              <a:t>compared to today of </a:t>
            </a:r>
            <a:r>
              <a:rPr lang="en-US" sz="1100" b="1" dirty="0"/>
              <a:t>34.32%</a:t>
            </a:r>
          </a:p>
          <a:p>
            <a:pPr marL="206865" indent="-206865">
              <a:spcBef>
                <a:spcPts val="366"/>
              </a:spcBef>
              <a:buFont typeface="+mj-lt"/>
              <a:buAutoNum type="arabicPeriod"/>
            </a:pPr>
            <a:r>
              <a:rPr lang="en-US" sz="1100" dirty="0"/>
              <a:t>Additionally, BANC has Redeemed all its preferred shares saving $4.3m every quarter compared to Q1’2019. Last of the preferred was paid off on March 15, saving $1.73m each quarter</a:t>
            </a:r>
          </a:p>
          <a:p>
            <a:pPr marL="0" lvl="1">
              <a:spcBef>
                <a:spcPts val="362"/>
              </a:spcBef>
            </a:pPr>
            <a:endParaRPr lang="en-US" sz="724" b="1" dirty="0"/>
          </a:p>
        </p:txBody>
      </p:sp>
      <p:sp>
        <p:nvSpPr>
          <p:cNvPr id="10" name="TextBox 9">
            <a:extLst>
              <a:ext uri="{FF2B5EF4-FFF2-40B4-BE49-F238E27FC236}">
                <a16:creationId xmlns:a16="http://schemas.microsoft.com/office/drawing/2014/main" id="{A58446D5-794B-49B0-B94C-7A8E99150C2C}"/>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4" name="Picture 3">
            <a:extLst>
              <a:ext uri="{FF2B5EF4-FFF2-40B4-BE49-F238E27FC236}">
                <a16:creationId xmlns:a16="http://schemas.microsoft.com/office/drawing/2014/main" id="{D131DD3B-9218-2018-65C4-FCBAD2D08F18}"/>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63616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Loan Growth Driven by C&amp;I </a:t>
            </a:r>
          </a:p>
        </p:txBody>
      </p:sp>
      <p:sp>
        <p:nvSpPr>
          <p:cNvPr id="5" name="Slide Number Placeholder 4"/>
          <p:cNvSpPr>
            <a:spLocks noGrp="1"/>
          </p:cNvSpPr>
          <p:nvPr>
            <p:ph type="sldNum" sz="quarter" idx="12"/>
          </p:nvPr>
        </p:nvSpPr>
        <p:spPr/>
        <p:txBody>
          <a:bodyPr/>
          <a:lstStyle/>
          <a:p>
            <a:fld id="{D425C77C-EA5C-4FFA-81FF-65FB8F02A549}" type="slidenum">
              <a:rPr lang="en-US" smtClean="0"/>
              <a:t>19</a:t>
            </a:fld>
            <a:endParaRPr lang="en-US"/>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sp>
        <p:nvSpPr>
          <p:cNvPr id="13" name="TextBox 12">
            <a:extLst>
              <a:ext uri="{FF2B5EF4-FFF2-40B4-BE49-F238E27FC236}">
                <a16:creationId xmlns:a16="http://schemas.microsoft.com/office/drawing/2014/main" id="{AD71909F-2FFF-42DC-93EC-EF95513453A5}"/>
              </a:ext>
            </a:extLst>
          </p:cNvPr>
          <p:cNvSpPr txBox="1"/>
          <p:nvPr/>
        </p:nvSpPr>
        <p:spPr>
          <a:xfrm>
            <a:off x="5764214" y="1389864"/>
            <a:ext cx="3284536" cy="4797872"/>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Balance Sheet Poised to Benefit from Rising Rates</a:t>
            </a:r>
          </a:p>
          <a:p>
            <a:pPr marL="206865" indent="-206865">
              <a:spcBef>
                <a:spcPts val="366"/>
              </a:spcBef>
              <a:buFont typeface="+mj-lt"/>
              <a:buAutoNum type="arabicPeriod"/>
            </a:pPr>
            <a:r>
              <a:rPr lang="en-US" sz="1100" dirty="0"/>
              <a:t>BANC has transformed itself into a relationship focused banks serving middle market operating business. </a:t>
            </a:r>
          </a:p>
          <a:p>
            <a:pPr marL="206865" indent="-206865">
              <a:spcBef>
                <a:spcPts val="366"/>
              </a:spcBef>
              <a:buFont typeface="+mj-lt"/>
              <a:buAutoNum type="arabicPeriod"/>
            </a:pPr>
            <a:r>
              <a:rPr lang="en-US" sz="1100" dirty="0"/>
              <a:t>Some of the banks loans growth has replaced run-off of its non-core portfolio resulting in just modest loan growth </a:t>
            </a:r>
          </a:p>
          <a:p>
            <a:pPr marL="206865" indent="-206865">
              <a:spcBef>
                <a:spcPts val="366"/>
              </a:spcBef>
              <a:buFont typeface="+mj-lt"/>
              <a:buAutoNum type="arabicPeriod"/>
            </a:pPr>
            <a:r>
              <a:rPr lang="en-US" sz="1100" dirty="0"/>
              <a:t>The Acquisition of PMBC has accelerated BANC’s balance sheet transformation resulting in more NIB deposits and commercial relationships</a:t>
            </a:r>
          </a:p>
          <a:p>
            <a:pPr marL="206865" indent="-206865">
              <a:spcBef>
                <a:spcPts val="366"/>
              </a:spcBef>
              <a:buFont typeface="+mj-lt"/>
              <a:buAutoNum type="arabicPeriod"/>
            </a:pPr>
            <a:endParaRPr lang="en-US" sz="1100" dirty="0"/>
          </a:p>
          <a:p>
            <a:pPr>
              <a:spcBef>
                <a:spcPts val="366"/>
              </a:spcBef>
            </a:pPr>
            <a:r>
              <a:rPr lang="en-US" sz="1100" b="1" dirty="0"/>
              <a:t>BANC’s balance sheet transformation is nearly complete. Without the need to run off loans, Loan growth is expected to be robust over the next fee years, in the low double digits over the next few year</a:t>
            </a:r>
            <a:r>
              <a:rPr lang="en-US" sz="1100" dirty="0"/>
              <a:t>:</a:t>
            </a:r>
          </a:p>
          <a:p>
            <a:pPr>
              <a:spcBef>
                <a:spcPts val="366"/>
              </a:spcBef>
            </a:pPr>
            <a:r>
              <a:rPr lang="en-US" sz="1100" dirty="0"/>
              <a:t>Loan growth modeled at 9.5% and 10.6% from 2022 and 2023</a:t>
            </a:r>
          </a:p>
          <a:p>
            <a:pPr marL="0" lvl="1">
              <a:spcBef>
                <a:spcPts val="362"/>
              </a:spcBef>
            </a:pPr>
            <a:endParaRPr lang="en-US" sz="724" b="1" dirty="0"/>
          </a:p>
        </p:txBody>
      </p:sp>
      <p:graphicFrame>
        <p:nvGraphicFramePr>
          <p:cNvPr id="10" name="Chart 9">
            <a:extLst>
              <a:ext uri="{FF2B5EF4-FFF2-40B4-BE49-F238E27FC236}">
                <a16:creationId xmlns:a16="http://schemas.microsoft.com/office/drawing/2014/main" id="{0E447B0F-3E96-4A6A-8FCD-EC5027D90AB9}"/>
              </a:ext>
            </a:extLst>
          </p:cNvPr>
          <p:cNvGraphicFramePr>
            <a:graphicFrameLocks/>
          </p:cNvGraphicFramePr>
          <p:nvPr>
            <p:extLst>
              <p:ext uri="{D42A27DB-BD31-4B8C-83A1-F6EECF244321}">
                <p14:modId xmlns:p14="http://schemas.microsoft.com/office/powerpoint/2010/main" val="2563833694"/>
              </p:ext>
            </p:extLst>
          </p:nvPr>
        </p:nvGraphicFramePr>
        <p:xfrm>
          <a:off x="647699" y="1389864"/>
          <a:ext cx="4874211"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2C155525-A57A-496D-8875-5CD2C2396C42}"/>
              </a:ext>
            </a:extLst>
          </p:cNvPr>
          <p:cNvGraphicFramePr>
            <a:graphicFrameLocks/>
          </p:cNvGraphicFramePr>
          <p:nvPr>
            <p:extLst>
              <p:ext uri="{D42A27DB-BD31-4B8C-83A1-F6EECF244321}">
                <p14:modId xmlns:p14="http://schemas.microsoft.com/office/powerpoint/2010/main" val="605208029"/>
              </p:ext>
            </p:extLst>
          </p:nvPr>
        </p:nvGraphicFramePr>
        <p:xfrm>
          <a:off x="681037" y="3978277"/>
          <a:ext cx="4840873"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Arrow Connector 15">
            <a:extLst>
              <a:ext uri="{FF2B5EF4-FFF2-40B4-BE49-F238E27FC236}">
                <a16:creationId xmlns:a16="http://schemas.microsoft.com/office/drawing/2014/main" id="{71382B51-3914-4206-A2DA-EB5019D6A2AB}"/>
              </a:ext>
            </a:extLst>
          </p:cNvPr>
          <p:cNvCxnSpPr>
            <a:cxnSpLocks/>
          </p:cNvCxnSpPr>
          <p:nvPr/>
        </p:nvCxnSpPr>
        <p:spPr>
          <a:xfrm>
            <a:off x="2264304" y="4613665"/>
            <a:ext cx="594306" cy="402218"/>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B467867-1536-495D-803E-7005F4A1436D}"/>
              </a:ext>
            </a:extLst>
          </p:cNvPr>
          <p:cNvCxnSpPr>
            <a:cxnSpLocks/>
          </p:cNvCxnSpPr>
          <p:nvPr/>
        </p:nvCxnSpPr>
        <p:spPr>
          <a:xfrm flipV="1">
            <a:off x="3508375" y="4613665"/>
            <a:ext cx="1205668" cy="650793"/>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39FF5CE-D95E-41C8-9AE8-A54D0EA18F32}"/>
              </a:ext>
            </a:extLst>
          </p:cNvPr>
          <p:cNvCxnSpPr>
            <a:cxnSpLocks/>
          </p:cNvCxnSpPr>
          <p:nvPr/>
        </p:nvCxnSpPr>
        <p:spPr>
          <a:xfrm flipV="1">
            <a:off x="1661470" y="1970843"/>
            <a:ext cx="1206017" cy="609836"/>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29B8A20-0055-435A-B91C-9651069D0BFA}"/>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DD5B0315-CA4D-1B71-BE14-81BE528AC16F}"/>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405469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684961-86E1-47DB-A496-4E03B79DDADA}"/>
              </a:ext>
            </a:extLst>
          </p:cNvPr>
          <p:cNvPicPr>
            <a:picLocks noChangeAspect="1"/>
          </p:cNvPicPr>
          <p:nvPr/>
        </p:nvPicPr>
        <p:blipFill>
          <a:blip r:embed="rId2"/>
          <a:stretch>
            <a:fillRect/>
          </a:stretch>
        </p:blipFill>
        <p:spPr>
          <a:xfrm>
            <a:off x="490184" y="1552609"/>
            <a:ext cx="7518207" cy="4251716"/>
          </a:xfrm>
          <a:prstGeom prst="rect">
            <a:avLst/>
          </a:prstGeom>
        </p:spPr>
      </p:pic>
      <p:sp>
        <p:nvSpPr>
          <p:cNvPr id="2" name="Title 1"/>
          <p:cNvSpPr>
            <a:spLocks noGrp="1"/>
          </p:cNvSpPr>
          <p:nvPr>
            <p:ph type="title"/>
          </p:nvPr>
        </p:nvSpPr>
        <p:spPr>
          <a:xfrm>
            <a:off x="681038" y="472043"/>
            <a:ext cx="8543925" cy="1077020"/>
          </a:xfrm>
        </p:spPr>
        <p:txBody>
          <a:bodyPr>
            <a:normAutofit/>
          </a:bodyPr>
          <a:lstStyle/>
          <a:p>
            <a:r>
              <a:rPr lang="en-US" sz="2800" dirty="0"/>
              <a:t>BANC Projections – Post Q1 Earnings</a:t>
            </a:r>
          </a:p>
        </p:txBody>
      </p:sp>
      <p:sp>
        <p:nvSpPr>
          <p:cNvPr id="7" name="Slide Number Placeholder 6"/>
          <p:cNvSpPr>
            <a:spLocks noGrp="1"/>
          </p:cNvSpPr>
          <p:nvPr>
            <p:ph type="sldNum" sz="quarter" idx="12"/>
          </p:nvPr>
        </p:nvSpPr>
        <p:spPr/>
        <p:txBody>
          <a:bodyPr/>
          <a:lstStyle/>
          <a:p>
            <a:fld id="{D425C77C-EA5C-4FFA-81FF-65FB8F02A549}" type="slidenum">
              <a:rPr lang="en-US" smtClean="0"/>
              <a:t>20</a:t>
            </a:fld>
            <a:endParaRPr lang="en-US"/>
          </a:p>
        </p:txBody>
      </p:sp>
      <p:sp>
        <p:nvSpPr>
          <p:cNvPr id="14" name="Rectangle 13">
            <a:extLst>
              <a:ext uri="{FF2B5EF4-FFF2-40B4-BE49-F238E27FC236}">
                <a16:creationId xmlns:a16="http://schemas.microsoft.com/office/drawing/2014/main" id="{2675AB98-01EC-4B4F-9AC1-AD401693D283}"/>
              </a:ext>
            </a:extLst>
          </p:cNvPr>
          <p:cNvSpPr/>
          <p:nvPr/>
        </p:nvSpPr>
        <p:spPr>
          <a:xfrm>
            <a:off x="7274647" y="3128057"/>
            <a:ext cx="741364" cy="355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9" name="Rectangle 8">
            <a:extLst>
              <a:ext uri="{FF2B5EF4-FFF2-40B4-BE49-F238E27FC236}">
                <a16:creationId xmlns:a16="http://schemas.microsoft.com/office/drawing/2014/main" id="{48F9037F-EE77-42FE-8500-F0C2E1DD6BD4}"/>
              </a:ext>
            </a:extLst>
          </p:cNvPr>
          <p:cNvSpPr/>
          <p:nvPr/>
        </p:nvSpPr>
        <p:spPr>
          <a:xfrm>
            <a:off x="7458074" y="3934177"/>
            <a:ext cx="557937" cy="603269"/>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0" name="Rectangle 9">
            <a:extLst>
              <a:ext uri="{FF2B5EF4-FFF2-40B4-BE49-F238E27FC236}">
                <a16:creationId xmlns:a16="http://schemas.microsoft.com/office/drawing/2014/main" id="{E9AE76BA-CBDD-4ED5-9EA3-C0680E53AE56}"/>
              </a:ext>
            </a:extLst>
          </p:cNvPr>
          <p:cNvSpPr/>
          <p:nvPr/>
        </p:nvSpPr>
        <p:spPr>
          <a:xfrm>
            <a:off x="7353046" y="5540877"/>
            <a:ext cx="662965" cy="26344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1" name="TextBox 10">
            <a:extLst>
              <a:ext uri="{FF2B5EF4-FFF2-40B4-BE49-F238E27FC236}">
                <a16:creationId xmlns:a16="http://schemas.microsoft.com/office/drawing/2014/main" id="{2AABA2D4-EC7C-42FF-BA22-BBB7F96589D0}"/>
              </a:ext>
            </a:extLst>
          </p:cNvPr>
          <p:cNvSpPr txBox="1"/>
          <p:nvPr/>
        </p:nvSpPr>
        <p:spPr>
          <a:xfrm>
            <a:off x="8107364" y="1494639"/>
            <a:ext cx="1453537" cy="4446156"/>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Model Details</a:t>
            </a:r>
          </a:p>
          <a:p>
            <a:pPr marL="206865" indent="-206865">
              <a:spcBef>
                <a:spcPts val="366"/>
              </a:spcBef>
              <a:buFont typeface="+mj-lt"/>
              <a:buAutoNum type="arabicPeriod"/>
            </a:pPr>
            <a:r>
              <a:rPr lang="en-US" sz="1000" dirty="0"/>
              <a:t>Conservative model with loan growth 10.0%</a:t>
            </a:r>
          </a:p>
          <a:p>
            <a:pPr marL="206865" indent="-206865">
              <a:spcBef>
                <a:spcPts val="366"/>
              </a:spcBef>
              <a:buFont typeface="+mj-lt"/>
              <a:buAutoNum type="arabicPeriod"/>
            </a:pPr>
            <a:r>
              <a:rPr lang="en-US" sz="1000" b="1" dirty="0"/>
              <a:t>Core NIM increased from 3.28% to 3.39% </a:t>
            </a:r>
            <a:r>
              <a:rPr lang="en-US" sz="1000" b="1" dirty="0" err="1"/>
              <a:t>QoQ</a:t>
            </a:r>
            <a:r>
              <a:rPr lang="en-US" sz="1000" b="1" dirty="0"/>
              <a:t>.</a:t>
            </a:r>
            <a:r>
              <a:rPr lang="en-US" sz="1000" dirty="0"/>
              <a:t> Fed Fund rate expect to increase by at least another 1% by end of 2022 and its extremely asset sensitive balance sheet</a:t>
            </a:r>
          </a:p>
          <a:p>
            <a:pPr marL="206865" indent="-206865">
              <a:spcBef>
                <a:spcPts val="366"/>
              </a:spcBef>
              <a:buFont typeface="+mj-lt"/>
              <a:buAutoNum type="arabicPeriod"/>
            </a:pPr>
            <a:r>
              <a:rPr lang="en-US" sz="1000" dirty="0"/>
              <a:t>Model includes $107M of share repurchase, $75M through Q1’2023</a:t>
            </a:r>
          </a:p>
          <a:p>
            <a:pPr marL="206865" indent="-206865">
              <a:spcBef>
                <a:spcPts val="366"/>
              </a:spcBef>
              <a:buFont typeface="+mj-lt"/>
              <a:buAutoNum type="arabicPeriod"/>
            </a:pPr>
            <a:r>
              <a:rPr lang="en-US" sz="1000" dirty="0"/>
              <a:t>Provision expense lower in 2022 due to Credit marks from PMBC deal</a:t>
            </a:r>
          </a:p>
          <a:p>
            <a:pPr marL="206865" indent="-206865">
              <a:spcBef>
                <a:spcPts val="366"/>
              </a:spcBef>
              <a:buFont typeface="+mj-lt"/>
              <a:buAutoNum type="arabicPeriod"/>
            </a:pPr>
            <a:r>
              <a:rPr lang="en-US" sz="1000" dirty="0"/>
              <a:t>Accretion income modeled to go down $500k a quarter by Q4’2022. was ~$2M in Q1.</a:t>
            </a:r>
          </a:p>
          <a:p>
            <a:pPr marL="0" lvl="1">
              <a:spcBef>
                <a:spcPts val="362"/>
              </a:spcBef>
            </a:pPr>
            <a:endParaRPr lang="en-US" sz="724" b="1" dirty="0"/>
          </a:p>
        </p:txBody>
      </p:sp>
      <p:pic>
        <p:nvPicPr>
          <p:cNvPr id="3" name="Picture 2">
            <a:extLst>
              <a:ext uri="{FF2B5EF4-FFF2-40B4-BE49-F238E27FC236}">
                <a16:creationId xmlns:a16="http://schemas.microsoft.com/office/drawing/2014/main" id="{1B78F18B-16B5-8B81-047C-74C0A1B647A0}"/>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1909952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OCFC Overview</a:t>
            </a:r>
          </a:p>
        </p:txBody>
      </p:sp>
      <p:sp>
        <p:nvSpPr>
          <p:cNvPr id="5" name="Slide Number Placeholder 4"/>
          <p:cNvSpPr>
            <a:spLocks noGrp="1"/>
          </p:cNvSpPr>
          <p:nvPr>
            <p:ph type="sldNum" sz="quarter" idx="12"/>
          </p:nvPr>
        </p:nvSpPr>
        <p:spPr/>
        <p:txBody>
          <a:bodyPr/>
          <a:lstStyle/>
          <a:p>
            <a:fld id="{D425C77C-EA5C-4FFA-81FF-65FB8F02A549}" type="slidenum">
              <a:rPr lang="en-US" smtClean="0"/>
              <a:t>21</a:t>
            </a:fld>
            <a:endParaRPr lang="en-US"/>
          </a:p>
        </p:txBody>
      </p:sp>
      <p:sp>
        <p:nvSpPr>
          <p:cNvPr id="6" name="TextBox 5">
            <a:extLst>
              <a:ext uri="{FF2B5EF4-FFF2-40B4-BE49-F238E27FC236}">
                <a16:creationId xmlns:a16="http://schemas.microsoft.com/office/drawing/2014/main" id="{E1CF1B13-E9BF-42CF-8074-9C65DD47F555}"/>
              </a:ext>
            </a:extLst>
          </p:cNvPr>
          <p:cNvSpPr txBox="1"/>
          <p:nvPr/>
        </p:nvSpPr>
        <p:spPr>
          <a:xfrm>
            <a:off x="681037" y="1861317"/>
            <a:ext cx="8543925" cy="1356238"/>
          </a:xfrm>
          <a:prstGeom prst="rect">
            <a:avLst/>
          </a:prstGeom>
          <a:solidFill>
            <a:schemeClr val="tx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Trading below 1.2x TBV despite growing loans 11% over the last quarter</a:t>
            </a:r>
          </a:p>
          <a:p>
            <a:pPr marL="285750" indent="-285750">
              <a:spcBef>
                <a:spcPts val="606"/>
              </a:spcBef>
              <a:buFont typeface="Arial" panose="020B0604020202020204" pitchFamily="34" charset="0"/>
              <a:buChar char="•"/>
            </a:pPr>
            <a:r>
              <a:rPr lang="en-US" sz="1400" dirty="0"/>
              <a:t>Asset sensitive balance should significantly increase the Bank’s NIM while L/D ration to increase also benefit NIM</a:t>
            </a:r>
          </a:p>
          <a:p>
            <a:pPr marL="285750" indent="-285750">
              <a:spcBef>
                <a:spcPts val="606"/>
              </a:spcBef>
              <a:buFont typeface="Arial" panose="020B0604020202020204" pitchFamily="34" charset="0"/>
              <a:buChar char="•"/>
            </a:pPr>
            <a:r>
              <a:rPr lang="en-US" sz="1400" dirty="0"/>
              <a:t>Significant operating leverage to be gained during the rest of 2022 with 33% of branches being closed during Q4’2021 and Q1’22. Deposits per branch at </a:t>
            </a:r>
            <a:r>
              <a:rPr lang="en-US" sz="1400" b="1" dirty="0"/>
              <a:t>~$240m currently</a:t>
            </a:r>
          </a:p>
          <a:p>
            <a:pPr marL="285750" indent="-285750">
              <a:spcBef>
                <a:spcPts val="606"/>
              </a:spcBef>
              <a:buFont typeface="Arial" panose="020B0604020202020204" pitchFamily="34" charset="0"/>
              <a:buChar char="•"/>
            </a:pPr>
            <a:endParaRPr lang="en-US" sz="1400" dirty="0"/>
          </a:p>
        </p:txBody>
      </p:sp>
      <p:sp>
        <p:nvSpPr>
          <p:cNvPr id="7" name="TextBox 6">
            <a:extLst>
              <a:ext uri="{FF2B5EF4-FFF2-40B4-BE49-F238E27FC236}">
                <a16:creationId xmlns:a16="http://schemas.microsoft.com/office/drawing/2014/main" id="{0EA77F00-E895-4C98-81EB-2CF0E78C7213}"/>
              </a:ext>
            </a:extLst>
          </p:cNvPr>
          <p:cNvSpPr txBox="1"/>
          <p:nvPr/>
        </p:nvSpPr>
        <p:spPr>
          <a:xfrm>
            <a:off x="650875" y="3673784"/>
            <a:ext cx="8543925" cy="3047694"/>
          </a:xfrm>
          <a:prstGeom prst="rect">
            <a:avLst/>
          </a:prstGeom>
          <a:solidFill>
            <a:schemeClr val="accent2">
              <a:lumMod val="20000"/>
              <a:lumOff val="80000"/>
            </a:schemeClr>
          </a:solidFill>
          <a:ln>
            <a:solidFill>
              <a:schemeClr val="tx1"/>
            </a:solidFill>
          </a:ln>
        </p:spPr>
        <p:txBody>
          <a:bodyPr wrap="square" rtlCol="0">
            <a:noAutofit/>
          </a:bodyPr>
          <a:lstStyle/>
          <a:p>
            <a:pPr marL="285750" indent="-285750">
              <a:spcBef>
                <a:spcPts val="606"/>
              </a:spcBef>
              <a:buFont typeface="Arial" panose="020B0604020202020204" pitchFamily="34" charset="0"/>
              <a:buChar char="•"/>
            </a:pPr>
            <a:r>
              <a:rPr lang="en-US" sz="1400" dirty="0"/>
              <a:t>Serial acquiring just completing its cost savings by closing 33% of its branch. Market is not valuing the operating leverage gain through the recent cost cutting measures:</a:t>
            </a:r>
          </a:p>
          <a:p>
            <a:pPr marL="285750" indent="-285750">
              <a:spcBef>
                <a:spcPts val="606"/>
              </a:spcBef>
              <a:buFont typeface="Arial" panose="020B0604020202020204" pitchFamily="34" charset="0"/>
              <a:buChar char="•"/>
            </a:pPr>
            <a:r>
              <a:rPr lang="en-US" sz="1400" dirty="0"/>
              <a:t>OCFC ROAA is poised to increase substantially due to:</a:t>
            </a:r>
          </a:p>
          <a:p>
            <a:pPr marL="742950" lvl="1" indent="-285750">
              <a:spcBef>
                <a:spcPts val="606"/>
              </a:spcBef>
              <a:buFont typeface="Arial" panose="020B0604020202020204" pitchFamily="34" charset="0"/>
              <a:buChar char="•"/>
            </a:pPr>
            <a:r>
              <a:rPr lang="en-US" sz="1400" dirty="0"/>
              <a:t>Substantial Loan growth  increasing Loan/Deposits ration – NIM Improvement</a:t>
            </a:r>
          </a:p>
          <a:p>
            <a:pPr marL="742950" lvl="1" indent="-285750">
              <a:spcBef>
                <a:spcPts val="606"/>
              </a:spcBef>
              <a:buFont typeface="Arial" panose="020B0604020202020204" pitchFamily="34" charset="0"/>
              <a:buChar char="•"/>
            </a:pPr>
            <a:r>
              <a:rPr lang="en-US" sz="1400" dirty="0"/>
              <a:t>Asset sensitive balance sheet positions the bank’s NIM to rise as fed raised rates</a:t>
            </a:r>
          </a:p>
          <a:p>
            <a:pPr marL="742950" lvl="1" indent="-285750">
              <a:spcBef>
                <a:spcPts val="606"/>
              </a:spcBef>
              <a:buFont typeface="Arial" panose="020B0604020202020204" pitchFamily="34" charset="0"/>
              <a:buChar char="•"/>
            </a:pPr>
            <a:r>
              <a:rPr lang="en-US" sz="1400" dirty="0"/>
              <a:t>Operating expenses to fall.</a:t>
            </a:r>
          </a:p>
          <a:p>
            <a:pPr marL="285750" indent="-285750">
              <a:spcBef>
                <a:spcPts val="606"/>
              </a:spcBef>
              <a:buFont typeface="Arial" panose="020B0604020202020204" pitchFamily="34" charset="0"/>
              <a:buChar char="•"/>
            </a:pPr>
            <a:r>
              <a:rPr lang="en-US" sz="1400" dirty="0"/>
              <a:t>OCFC continues to repurchase shares as good valuation</a:t>
            </a:r>
          </a:p>
          <a:p>
            <a:pPr marL="285750" indent="-285750">
              <a:spcBef>
                <a:spcPts val="606"/>
              </a:spcBef>
              <a:buFont typeface="Arial" panose="020B0604020202020204" pitchFamily="34" charset="0"/>
              <a:buChar char="•"/>
            </a:pPr>
            <a:r>
              <a:rPr lang="en-US" sz="1400" dirty="0"/>
              <a:t>Partners deal not to close until the 2</a:t>
            </a:r>
            <a:r>
              <a:rPr lang="en-US" sz="1400" baseline="30000" dirty="0"/>
              <a:t>nd</a:t>
            </a:r>
            <a:r>
              <a:rPr lang="en-US" sz="1400" dirty="0"/>
              <a:t> half of the year will boost EPS due to the cash in the deal. Overall, I am neutral on the deal. </a:t>
            </a:r>
          </a:p>
          <a:p>
            <a:pPr>
              <a:spcBef>
                <a:spcPts val="606"/>
              </a:spcBef>
            </a:pPr>
            <a:r>
              <a:rPr lang="en-US" sz="1400" b="1" dirty="0"/>
              <a:t>OCFC is trading a 7.5X my 2023E earnings. Model only has NIM reaching 3.30% in Q4’2023 which could happen far sooner depending. </a:t>
            </a:r>
            <a:endParaRPr lang="en-US" sz="1400" dirty="0"/>
          </a:p>
          <a:p>
            <a:pPr marL="285750" indent="-285750">
              <a:spcBef>
                <a:spcPts val="606"/>
              </a:spcBef>
              <a:buFont typeface="Arial" panose="020B0604020202020204" pitchFamily="34" charset="0"/>
              <a:buChar char="•"/>
            </a:pPr>
            <a:endParaRPr lang="en-US" sz="1400" dirty="0"/>
          </a:p>
        </p:txBody>
      </p:sp>
      <p:sp>
        <p:nvSpPr>
          <p:cNvPr id="9" name="TextBox 8">
            <a:extLst>
              <a:ext uri="{FF2B5EF4-FFF2-40B4-BE49-F238E27FC236}">
                <a16:creationId xmlns:a16="http://schemas.microsoft.com/office/drawing/2014/main" id="{B4B62AE6-9702-42D2-BD91-BFAB765E4063}"/>
              </a:ext>
            </a:extLst>
          </p:cNvPr>
          <p:cNvSpPr txBox="1"/>
          <p:nvPr/>
        </p:nvSpPr>
        <p:spPr>
          <a:xfrm>
            <a:off x="681037" y="1396209"/>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Highlights</a:t>
            </a:r>
          </a:p>
        </p:txBody>
      </p:sp>
      <p:sp>
        <p:nvSpPr>
          <p:cNvPr id="11" name="TextBox 10">
            <a:extLst>
              <a:ext uri="{FF2B5EF4-FFF2-40B4-BE49-F238E27FC236}">
                <a16:creationId xmlns:a16="http://schemas.microsoft.com/office/drawing/2014/main" id="{990D2193-6554-4612-A1F8-CF102D855A9D}"/>
              </a:ext>
            </a:extLst>
          </p:cNvPr>
          <p:cNvSpPr txBox="1"/>
          <p:nvPr/>
        </p:nvSpPr>
        <p:spPr>
          <a:xfrm>
            <a:off x="650875" y="3308595"/>
            <a:ext cx="8543925"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Investment Thesis</a:t>
            </a:r>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pic>
        <p:nvPicPr>
          <p:cNvPr id="3" name="Picture 2">
            <a:extLst>
              <a:ext uri="{FF2B5EF4-FFF2-40B4-BE49-F238E27FC236}">
                <a16:creationId xmlns:a16="http://schemas.microsoft.com/office/drawing/2014/main" id="{553AED1D-0317-40F9-FF6D-8F529FF3706B}"/>
              </a:ext>
            </a:extLst>
          </p:cNvPr>
          <p:cNvPicPr>
            <a:picLocks noChangeAspect="1"/>
          </p:cNvPicPr>
          <p:nvPr/>
        </p:nvPicPr>
        <p:blipFill rotWithShape="1">
          <a:blip r:embed="rId2"/>
          <a:srcRect r="13235"/>
          <a:stretch/>
        </p:blipFill>
        <p:spPr>
          <a:xfrm>
            <a:off x="8305833" y="136523"/>
            <a:ext cx="1432527" cy="820301"/>
          </a:xfrm>
          <a:prstGeom prst="rect">
            <a:avLst/>
          </a:prstGeom>
        </p:spPr>
      </p:pic>
    </p:spTree>
    <p:extLst>
      <p:ext uri="{BB962C8B-B14F-4D97-AF65-F5344CB8AC3E}">
        <p14:creationId xmlns:p14="http://schemas.microsoft.com/office/powerpoint/2010/main" val="2238106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Significant Organic Loan Growth </a:t>
            </a:r>
          </a:p>
        </p:txBody>
      </p:sp>
      <p:sp>
        <p:nvSpPr>
          <p:cNvPr id="5" name="Slide Number Placeholder 4"/>
          <p:cNvSpPr>
            <a:spLocks noGrp="1"/>
          </p:cNvSpPr>
          <p:nvPr>
            <p:ph type="sldNum" sz="quarter" idx="12"/>
          </p:nvPr>
        </p:nvSpPr>
        <p:spPr/>
        <p:txBody>
          <a:bodyPr/>
          <a:lstStyle/>
          <a:p>
            <a:fld id="{D425C77C-EA5C-4FFA-81FF-65FB8F02A549}" type="slidenum">
              <a:rPr lang="en-US" smtClean="0"/>
              <a:t>22</a:t>
            </a:fld>
            <a:endParaRPr lang="en-US"/>
          </a:p>
        </p:txBody>
      </p:sp>
      <p:sp>
        <p:nvSpPr>
          <p:cNvPr id="11" name="TextBox 10">
            <a:extLst>
              <a:ext uri="{FF2B5EF4-FFF2-40B4-BE49-F238E27FC236}">
                <a16:creationId xmlns:a16="http://schemas.microsoft.com/office/drawing/2014/main" id="{990D2193-6554-4612-A1F8-CF102D855A9D}"/>
              </a:ext>
            </a:extLst>
          </p:cNvPr>
          <p:cNvSpPr txBox="1"/>
          <p:nvPr/>
        </p:nvSpPr>
        <p:spPr>
          <a:xfrm>
            <a:off x="647700" y="3809480"/>
            <a:ext cx="4886803" cy="338554"/>
          </a:xfrm>
          <a:prstGeom prst="rect">
            <a:avLst/>
          </a:prstGeom>
          <a:solidFill>
            <a:srgbClr val="012639"/>
          </a:solidFill>
          <a:ln>
            <a:solidFill>
              <a:schemeClr val="tx1"/>
            </a:solidFill>
          </a:ln>
        </p:spPr>
        <p:txBody>
          <a:bodyPr wrap="square" rtlCol="0">
            <a:spAutoFit/>
          </a:bodyPr>
          <a:lstStyle/>
          <a:p>
            <a:pPr algn="ctr"/>
            <a:r>
              <a:rPr lang="en-US" sz="1600" b="1" dirty="0">
                <a:solidFill>
                  <a:schemeClr val="bg1"/>
                </a:solidFill>
              </a:rPr>
              <a:t>Strong Pipeline As Well</a:t>
            </a:r>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sp>
        <p:nvSpPr>
          <p:cNvPr id="13" name="TextBox 12">
            <a:extLst>
              <a:ext uri="{FF2B5EF4-FFF2-40B4-BE49-F238E27FC236}">
                <a16:creationId xmlns:a16="http://schemas.microsoft.com/office/drawing/2014/main" id="{AD71909F-2FFF-42DC-93EC-EF95513453A5}"/>
              </a:ext>
            </a:extLst>
          </p:cNvPr>
          <p:cNvSpPr txBox="1"/>
          <p:nvPr/>
        </p:nvSpPr>
        <p:spPr>
          <a:xfrm>
            <a:off x="5764214" y="1389864"/>
            <a:ext cx="3284536" cy="5280092"/>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Strong Organic Growth</a:t>
            </a:r>
          </a:p>
          <a:p>
            <a:pPr marL="206865" indent="-206865">
              <a:spcBef>
                <a:spcPts val="366"/>
              </a:spcBef>
              <a:buFont typeface="+mj-lt"/>
              <a:buAutoNum type="arabicPeriod"/>
            </a:pPr>
            <a:r>
              <a:rPr lang="en-US" sz="1100" dirty="0"/>
              <a:t>OCFC is now beginning to see the benefits of its expansion into the Boston, Philly, and DC markets through hiring teams</a:t>
            </a:r>
          </a:p>
          <a:p>
            <a:pPr marL="206865" indent="-206865">
              <a:spcBef>
                <a:spcPts val="366"/>
              </a:spcBef>
              <a:buFont typeface="+mj-lt"/>
              <a:buAutoNum type="arabicPeriod"/>
            </a:pPr>
            <a:r>
              <a:rPr lang="en-US" sz="1100" dirty="0"/>
              <a:t>Organic growth is even greater than shown due to run off of 60m in PPP loans since Q2’2021</a:t>
            </a:r>
          </a:p>
          <a:p>
            <a:pPr marL="206865" indent="-206865">
              <a:spcBef>
                <a:spcPts val="366"/>
              </a:spcBef>
              <a:buFont typeface="+mj-lt"/>
              <a:buAutoNum type="arabicPeriod"/>
            </a:pPr>
            <a:r>
              <a:rPr lang="en-US" sz="1100" dirty="0"/>
              <a:t>Despite its robust loan growth last 2 quarters, OCFC pipeline is higher at the end of the Q4 compared to Q3.</a:t>
            </a:r>
          </a:p>
          <a:p>
            <a:pPr marL="664065" lvl="1" indent="-206865">
              <a:spcBef>
                <a:spcPts val="366"/>
              </a:spcBef>
              <a:buFont typeface="+mj-lt"/>
              <a:buAutoNum type="arabicPeriod"/>
            </a:pPr>
            <a:r>
              <a:rPr lang="en-US" sz="1100" dirty="0"/>
              <a:t>Average Rate on current Pipeline is 3.55% compared to rate on Q4’2021 originations of 3.24%</a:t>
            </a:r>
          </a:p>
          <a:p>
            <a:pPr marL="664065" lvl="1" indent="-206865">
              <a:spcBef>
                <a:spcPts val="366"/>
              </a:spcBef>
              <a:buFont typeface="+mj-lt"/>
              <a:buAutoNum type="arabicPeriod"/>
            </a:pPr>
            <a:r>
              <a:rPr lang="en-US" sz="1100" dirty="0"/>
              <a:t>Rates have risen over the Q1’2022, the expectation is rate on origination in this quarter will be higher than what is currently in the pipeline</a:t>
            </a:r>
          </a:p>
          <a:p>
            <a:pPr marL="0" lvl="1">
              <a:spcBef>
                <a:spcPts val="362"/>
              </a:spcBef>
            </a:pPr>
            <a:endParaRPr lang="en-US" sz="724" b="1" dirty="0"/>
          </a:p>
        </p:txBody>
      </p:sp>
      <p:graphicFrame>
        <p:nvGraphicFramePr>
          <p:cNvPr id="10" name="Chart 9">
            <a:extLst>
              <a:ext uri="{FF2B5EF4-FFF2-40B4-BE49-F238E27FC236}">
                <a16:creationId xmlns:a16="http://schemas.microsoft.com/office/drawing/2014/main" id="{5160AC94-A6FB-48B5-B266-10A433B97366}"/>
              </a:ext>
            </a:extLst>
          </p:cNvPr>
          <p:cNvGraphicFramePr>
            <a:graphicFrameLocks/>
          </p:cNvGraphicFramePr>
          <p:nvPr>
            <p:extLst>
              <p:ext uri="{D42A27DB-BD31-4B8C-83A1-F6EECF244321}">
                <p14:modId xmlns:p14="http://schemas.microsoft.com/office/powerpoint/2010/main" val="2227898702"/>
              </p:ext>
            </p:extLst>
          </p:nvPr>
        </p:nvGraphicFramePr>
        <p:xfrm>
          <a:off x="527481" y="1292205"/>
          <a:ext cx="4785203" cy="2523353"/>
        </p:xfrm>
        <a:graphic>
          <a:graphicData uri="http://schemas.openxmlformats.org/drawingml/2006/chart">
            <c:chart xmlns:c="http://schemas.openxmlformats.org/drawingml/2006/chart" xmlns:r="http://schemas.openxmlformats.org/officeDocument/2006/relationships" r:id="rId2"/>
          </a:graphicData>
        </a:graphic>
      </p:graphicFrame>
      <p:cxnSp>
        <p:nvCxnSpPr>
          <p:cNvPr id="14" name="Straight Arrow Connector 13">
            <a:extLst>
              <a:ext uri="{FF2B5EF4-FFF2-40B4-BE49-F238E27FC236}">
                <a16:creationId xmlns:a16="http://schemas.microsoft.com/office/drawing/2014/main" id="{E075E6BA-350C-42DC-BEAF-797ADF031FF3}"/>
              </a:ext>
            </a:extLst>
          </p:cNvPr>
          <p:cNvCxnSpPr>
            <a:cxnSpLocks/>
          </p:cNvCxnSpPr>
          <p:nvPr/>
        </p:nvCxnSpPr>
        <p:spPr>
          <a:xfrm flipV="1">
            <a:off x="2538892" y="1942351"/>
            <a:ext cx="1206017" cy="609836"/>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7D5D572-0952-42F7-8F8D-85D3E1A68968}"/>
              </a:ext>
            </a:extLst>
          </p:cNvPr>
          <p:cNvCxnSpPr>
            <a:cxnSpLocks/>
          </p:cNvCxnSpPr>
          <p:nvPr/>
        </p:nvCxnSpPr>
        <p:spPr>
          <a:xfrm flipV="1">
            <a:off x="3206197" y="4437718"/>
            <a:ext cx="1206017" cy="609836"/>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Chart 16">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212311707"/>
              </p:ext>
            </p:extLst>
          </p:nvPr>
        </p:nvGraphicFramePr>
        <p:xfrm>
          <a:off x="516213" y="4194195"/>
          <a:ext cx="5018290" cy="266099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779DC5B0-21C0-4FC3-918C-936AC8199E27}"/>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A6D47EEC-AFE8-D38C-6135-722B952DEA8D}"/>
              </a:ext>
            </a:extLst>
          </p:cNvPr>
          <p:cNvPicPr>
            <a:picLocks noChangeAspect="1"/>
          </p:cNvPicPr>
          <p:nvPr/>
        </p:nvPicPr>
        <p:blipFill rotWithShape="1">
          <a:blip r:embed="rId4"/>
          <a:srcRect r="13235"/>
          <a:stretch/>
        </p:blipFill>
        <p:spPr>
          <a:xfrm>
            <a:off x="8305833" y="136523"/>
            <a:ext cx="1432527" cy="820301"/>
          </a:xfrm>
          <a:prstGeom prst="rect">
            <a:avLst/>
          </a:prstGeom>
        </p:spPr>
      </p:pic>
    </p:spTree>
    <p:extLst>
      <p:ext uri="{BB962C8B-B14F-4D97-AF65-F5344CB8AC3E}">
        <p14:creationId xmlns:p14="http://schemas.microsoft.com/office/powerpoint/2010/main" val="951222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Significant Expense Optimization</a:t>
            </a:r>
          </a:p>
        </p:txBody>
      </p:sp>
      <p:sp>
        <p:nvSpPr>
          <p:cNvPr id="5" name="Slide Number Placeholder 4"/>
          <p:cNvSpPr>
            <a:spLocks noGrp="1"/>
          </p:cNvSpPr>
          <p:nvPr>
            <p:ph type="sldNum" sz="quarter" idx="12"/>
          </p:nvPr>
        </p:nvSpPr>
        <p:spPr/>
        <p:txBody>
          <a:bodyPr/>
          <a:lstStyle/>
          <a:p>
            <a:fld id="{D425C77C-EA5C-4FFA-81FF-65FB8F02A549}" type="slidenum">
              <a:rPr lang="en-US" smtClean="0"/>
              <a:t>23</a:t>
            </a:fld>
            <a:endParaRPr lang="en-US"/>
          </a:p>
        </p:txBody>
      </p:sp>
      <p:sp>
        <p:nvSpPr>
          <p:cNvPr id="12" name="TextBox 11">
            <a:extLst>
              <a:ext uri="{FF2B5EF4-FFF2-40B4-BE49-F238E27FC236}">
                <a16:creationId xmlns:a16="http://schemas.microsoft.com/office/drawing/2014/main" id="{E0B67A65-2636-4885-B2BA-03195979FEDC}"/>
              </a:ext>
            </a:extLst>
          </p:cNvPr>
          <p:cNvSpPr txBox="1"/>
          <p:nvPr/>
        </p:nvSpPr>
        <p:spPr>
          <a:xfrm>
            <a:off x="1020233" y="8087185"/>
            <a:ext cx="2488142" cy="200055"/>
          </a:xfrm>
          <a:prstGeom prst="rect">
            <a:avLst/>
          </a:prstGeom>
          <a:noFill/>
          <a:ln>
            <a:noFill/>
          </a:ln>
        </p:spPr>
        <p:txBody>
          <a:bodyPr wrap="square" rtlCol="0">
            <a:spAutoFit/>
          </a:bodyPr>
          <a:lstStyle/>
          <a:p>
            <a:r>
              <a:rPr lang="en-US" sz="700" dirty="0"/>
              <a:t>Source: SNL Financial, management conversations</a:t>
            </a:r>
          </a:p>
        </p:txBody>
      </p:sp>
      <p:sp>
        <p:nvSpPr>
          <p:cNvPr id="13" name="TextBox 12">
            <a:extLst>
              <a:ext uri="{FF2B5EF4-FFF2-40B4-BE49-F238E27FC236}">
                <a16:creationId xmlns:a16="http://schemas.microsoft.com/office/drawing/2014/main" id="{AD71909F-2FFF-42DC-93EC-EF95513453A5}"/>
              </a:ext>
            </a:extLst>
          </p:cNvPr>
          <p:cNvSpPr txBox="1"/>
          <p:nvPr/>
        </p:nvSpPr>
        <p:spPr>
          <a:xfrm>
            <a:off x="504825" y="1389864"/>
            <a:ext cx="8543925" cy="1694224"/>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Profitability Improvement on the Horizon</a:t>
            </a:r>
          </a:p>
          <a:p>
            <a:pPr marL="206865" indent="-206865">
              <a:spcBef>
                <a:spcPts val="366"/>
              </a:spcBef>
              <a:buFont typeface="+mj-lt"/>
              <a:buAutoNum type="arabicPeriod"/>
            </a:pPr>
            <a:r>
              <a:rPr lang="en-US" sz="1100" dirty="0"/>
              <a:t>OCFC has made several software and technological enhancement which has allowed to them meet the ever-changing needs of its client’s</a:t>
            </a:r>
          </a:p>
          <a:p>
            <a:pPr marL="206865" indent="-206865">
              <a:spcBef>
                <a:spcPts val="366"/>
              </a:spcBef>
              <a:buFont typeface="+mj-lt"/>
              <a:buAutoNum type="arabicPeriod"/>
            </a:pPr>
            <a:r>
              <a:rPr lang="en-US" sz="1100" dirty="0"/>
              <a:t>OCFC has been able to reduce its branch counts 40% since Q2’2021 which will result in much better profitability</a:t>
            </a:r>
          </a:p>
          <a:p>
            <a:pPr marL="664065" lvl="1" indent="-206865">
              <a:spcBef>
                <a:spcPts val="366"/>
              </a:spcBef>
              <a:buFont typeface="Arial" panose="020B0604020202020204" pitchFamily="34" charset="0"/>
              <a:buChar char="•"/>
            </a:pPr>
            <a:r>
              <a:rPr lang="en-US" sz="1100" dirty="0"/>
              <a:t>OCFC will have less expenses, OCFC Q2’2022 results which be able to show the enhance operating leverage which result in marketable improvement in ROAA</a:t>
            </a:r>
          </a:p>
          <a:p>
            <a:pPr marL="664065" lvl="1" indent="-206865">
              <a:spcBef>
                <a:spcPts val="366"/>
              </a:spcBef>
              <a:buFont typeface="Arial" panose="020B0604020202020204" pitchFamily="34" charset="0"/>
              <a:buChar char="•"/>
            </a:pPr>
            <a:r>
              <a:rPr lang="en-US" sz="1100" b="1" dirty="0"/>
              <a:t>OCFC will have grown loans over $1bn with higher interest will results in significant jump in profitability which the market is currently overlooking </a:t>
            </a:r>
          </a:p>
          <a:p>
            <a:pPr marL="664065" lvl="1" indent="-206865">
              <a:spcBef>
                <a:spcPts val="366"/>
              </a:spcBef>
              <a:buFont typeface="Arial" panose="020B0604020202020204" pitchFamily="34" charset="0"/>
              <a:buChar char="•"/>
            </a:pPr>
            <a:r>
              <a:rPr lang="en-US" sz="1100" dirty="0"/>
              <a:t>OCFC has already reduced headcount by ~50 in Q4, I expect around the same number of cuts in Q1’2022</a:t>
            </a:r>
          </a:p>
          <a:p>
            <a:pPr marL="664065" lvl="1" indent="-206865">
              <a:spcBef>
                <a:spcPts val="366"/>
              </a:spcBef>
              <a:buFont typeface="Arial" panose="020B0604020202020204" pitchFamily="34" charset="0"/>
              <a:buChar char="•"/>
            </a:pPr>
            <a:endParaRPr lang="en-US" sz="1100" b="1" dirty="0"/>
          </a:p>
          <a:p>
            <a:pPr marL="0" lvl="1">
              <a:spcBef>
                <a:spcPts val="362"/>
              </a:spcBef>
            </a:pPr>
            <a:endParaRPr lang="en-US" sz="724" b="1" dirty="0"/>
          </a:p>
        </p:txBody>
      </p:sp>
      <p:cxnSp>
        <p:nvCxnSpPr>
          <p:cNvPr id="14" name="Straight Arrow Connector 13">
            <a:extLst>
              <a:ext uri="{FF2B5EF4-FFF2-40B4-BE49-F238E27FC236}">
                <a16:creationId xmlns:a16="http://schemas.microsoft.com/office/drawing/2014/main" id="{E075E6BA-350C-42DC-BEAF-797ADF031FF3}"/>
              </a:ext>
            </a:extLst>
          </p:cNvPr>
          <p:cNvCxnSpPr>
            <a:cxnSpLocks/>
          </p:cNvCxnSpPr>
          <p:nvPr/>
        </p:nvCxnSpPr>
        <p:spPr>
          <a:xfrm>
            <a:off x="3508375" y="3571558"/>
            <a:ext cx="2972324" cy="437379"/>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Chart 14">
            <a:extLst>
              <a:ext uri="{FF2B5EF4-FFF2-40B4-BE49-F238E27FC236}">
                <a16:creationId xmlns:a16="http://schemas.microsoft.com/office/drawing/2014/main" id="{AE082DFE-B731-4CB6-999E-E288FDD81436}"/>
              </a:ext>
            </a:extLst>
          </p:cNvPr>
          <p:cNvGraphicFramePr>
            <a:graphicFrameLocks/>
          </p:cNvGraphicFramePr>
          <p:nvPr>
            <p:extLst>
              <p:ext uri="{D42A27DB-BD31-4B8C-83A1-F6EECF244321}">
                <p14:modId xmlns:p14="http://schemas.microsoft.com/office/powerpoint/2010/main" val="409396610"/>
              </p:ext>
            </p:extLst>
          </p:nvPr>
        </p:nvGraphicFramePr>
        <p:xfrm>
          <a:off x="636387" y="3231472"/>
          <a:ext cx="8280800" cy="297749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8D09261A-A298-4A3D-8D30-8D96D17BEBC7}"/>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418CEDAD-CCEE-8CA9-4525-7CCED242F1F9}"/>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2243593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E2443E-DE4C-4EFD-A370-28157D483076}"/>
              </a:ext>
            </a:extLst>
          </p:cNvPr>
          <p:cNvPicPr>
            <a:picLocks noChangeAspect="1"/>
          </p:cNvPicPr>
          <p:nvPr/>
        </p:nvPicPr>
        <p:blipFill>
          <a:blip r:embed="rId2"/>
          <a:stretch>
            <a:fillRect/>
          </a:stretch>
        </p:blipFill>
        <p:spPr>
          <a:xfrm>
            <a:off x="113412" y="1549061"/>
            <a:ext cx="7902599" cy="4284170"/>
          </a:xfrm>
          <a:prstGeom prst="rect">
            <a:avLst/>
          </a:prstGeom>
        </p:spPr>
      </p:pic>
      <p:sp>
        <p:nvSpPr>
          <p:cNvPr id="2" name="Title 1"/>
          <p:cNvSpPr>
            <a:spLocks noGrp="1"/>
          </p:cNvSpPr>
          <p:nvPr>
            <p:ph type="title"/>
          </p:nvPr>
        </p:nvSpPr>
        <p:spPr>
          <a:xfrm>
            <a:off x="681038" y="472041"/>
            <a:ext cx="8543925" cy="1077020"/>
          </a:xfrm>
        </p:spPr>
        <p:txBody>
          <a:bodyPr>
            <a:normAutofit/>
          </a:bodyPr>
          <a:lstStyle/>
          <a:p>
            <a:r>
              <a:rPr lang="en-US" sz="2800" dirty="0"/>
              <a:t>OCFC Standalone Projections</a:t>
            </a:r>
          </a:p>
        </p:txBody>
      </p:sp>
      <p:sp>
        <p:nvSpPr>
          <p:cNvPr id="7" name="Slide Number Placeholder 6"/>
          <p:cNvSpPr>
            <a:spLocks noGrp="1"/>
          </p:cNvSpPr>
          <p:nvPr>
            <p:ph type="sldNum" sz="quarter" idx="12"/>
          </p:nvPr>
        </p:nvSpPr>
        <p:spPr/>
        <p:txBody>
          <a:bodyPr/>
          <a:lstStyle/>
          <a:p>
            <a:fld id="{D425C77C-EA5C-4FFA-81FF-65FB8F02A549}" type="slidenum">
              <a:rPr lang="en-US" smtClean="0"/>
              <a:t>24</a:t>
            </a:fld>
            <a:endParaRPr lang="en-US"/>
          </a:p>
        </p:txBody>
      </p:sp>
      <p:sp>
        <p:nvSpPr>
          <p:cNvPr id="14" name="Rectangle 13">
            <a:extLst>
              <a:ext uri="{FF2B5EF4-FFF2-40B4-BE49-F238E27FC236}">
                <a16:creationId xmlns:a16="http://schemas.microsoft.com/office/drawing/2014/main" id="{2675AB98-01EC-4B4F-9AC1-AD401693D283}"/>
              </a:ext>
            </a:extLst>
          </p:cNvPr>
          <p:cNvSpPr/>
          <p:nvPr/>
        </p:nvSpPr>
        <p:spPr>
          <a:xfrm>
            <a:off x="7304688" y="3008966"/>
            <a:ext cx="741364" cy="355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9" name="Rectangle 8">
            <a:extLst>
              <a:ext uri="{FF2B5EF4-FFF2-40B4-BE49-F238E27FC236}">
                <a16:creationId xmlns:a16="http://schemas.microsoft.com/office/drawing/2014/main" id="{48F9037F-EE77-42FE-8500-F0C2E1DD6BD4}"/>
              </a:ext>
            </a:extLst>
          </p:cNvPr>
          <p:cNvSpPr/>
          <p:nvPr/>
        </p:nvSpPr>
        <p:spPr>
          <a:xfrm>
            <a:off x="7458074" y="3918937"/>
            <a:ext cx="557937" cy="603269"/>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0" name="Rectangle 9">
            <a:extLst>
              <a:ext uri="{FF2B5EF4-FFF2-40B4-BE49-F238E27FC236}">
                <a16:creationId xmlns:a16="http://schemas.microsoft.com/office/drawing/2014/main" id="{E9AE76BA-CBDD-4ED5-9EA3-C0680E53AE56}"/>
              </a:ext>
            </a:extLst>
          </p:cNvPr>
          <p:cNvSpPr/>
          <p:nvPr/>
        </p:nvSpPr>
        <p:spPr>
          <a:xfrm>
            <a:off x="7353046" y="5630942"/>
            <a:ext cx="662965" cy="26344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1" name="TextBox 10">
            <a:extLst>
              <a:ext uri="{FF2B5EF4-FFF2-40B4-BE49-F238E27FC236}">
                <a16:creationId xmlns:a16="http://schemas.microsoft.com/office/drawing/2014/main" id="{2AABA2D4-EC7C-42FF-BA22-BBB7F96589D0}"/>
              </a:ext>
            </a:extLst>
          </p:cNvPr>
          <p:cNvSpPr txBox="1"/>
          <p:nvPr/>
        </p:nvSpPr>
        <p:spPr>
          <a:xfrm>
            <a:off x="8107364" y="1494639"/>
            <a:ext cx="1453537" cy="4446156"/>
          </a:xfrm>
          <a:prstGeom prst="rect">
            <a:avLst/>
          </a:prstGeom>
          <a:solidFill>
            <a:schemeClr val="tx2">
              <a:lumMod val="20000"/>
              <a:lumOff val="80000"/>
            </a:schemeClr>
          </a:solidFill>
          <a:ln>
            <a:solidFill>
              <a:schemeClr val="tx1"/>
            </a:solidFill>
          </a:ln>
        </p:spPr>
        <p:txBody>
          <a:bodyPr wrap="square" rtlCol="0">
            <a:noAutofit/>
          </a:bodyPr>
          <a:lstStyle/>
          <a:p>
            <a:pPr algn="ctr">
              <a:spcBef>
                <a:spcPts val="366"/>
              </a:spcBef>
            </a:pPr>
            <a:r>
              <a:rPr lang="en-US" sz="1100" b="1" dirty="0">
                <a:solidFill>
                  <a:srgbClr val="982A21"/>
                </a:solidFill>
              </a:rPr>
              <a:t>Model Details</a:t>
            </a:r>
          </a:p>
          <a:p>
            <a:pPr marL="206865" indent="-206865">
              <a:spcBef>
                <a:spcPts val="366"/>
              </a:spcBef>
              <a:buFont typeface="+mj-lt"/>
              <a:buAutoNum type="arabicPeriod"/>
            </a:pPr>
            <a:r>
              <a:rPr lang="en-US" sz="1000" dirty="0"/>
              <a:t>Efficiency Ratio improvement due to branch rationalization completed in Q1’2022</a:t>
            </a:r>
          </a:p>
          <a:p>
            <a:pPr marL="206865" indent="-206865">
              <a:spcBef>
                <a:spcPts val="366"/>
              </a:spcBef>
              <a:buFont typeface="+mj-lt"/>
              <a:buAutoNum type="arabicPeriod"/>
            </a:pPr>
            <a:r>
              <a:rPr lang="en-US" sz="1000" b="1" dirty="0"/>
              <a:t>NIM only increase from 2.99% to 3.00%</a:t>
            </a:r>
            <a:r>
              <a:rPr lang="en-US" sz="1000" dirty="0"/>
              <a:t> despite Fed Fund rate expect to increase by at least another 1% by end of 2022. 3.30% NIM is much lower than OCFC had in last rate cycle </a:t>
            </a:r>
          </a:p>
          <a:p>
            <a:pPr marL="206865" indent="-206865">
              <a:spcBef>
                <a:spcPts val="366"/>
              </a:spcBef>
              <a:buFont typeface="+mj-lt"/>
              <a:buAutoNum type="arabicPeriod"/>
            </a:pPr>
            <a:r>
              <a:rPr lang="en-US" sz="1000" dirty="0"/>
              <a:t>Includes no fee income growth</a:t>
            </a:r>
          </a:p>
          <a:p>
            <a:pPr marL="206865" indent="-206865">
              <a:spcBef>
                <a:spcPts val="366"/>
              </a:spcBef>
              <a:buFont typeface="+mj-lt"/>
              <a:buAutoNum type="arabicPeriod"/>
            </a:pPr>
            <a:r>
              <a:rPr lang="en-US" sz="1000" dirty="0"/>
              <a:t>Noninterest expense in 2021 and 2022 is high due to non-recurring expenses from branch closures</a:t>
            </a:r>
          </a:p>
          <a:p>
            <a:pPr marL="0" lvl="1">
              <a:spcBef>
                <a:spcPts val="362"/>
              </a:spcBef>
            </a:pPr>
            <a:endParaRPr lang="en-US" sz="724" b="1" dirty="0"/>
          </a:p>
        </p:txBody>
      </p:sp>
      <p:pic>
        <p:nvPicPr>
          <p:cNvPr id="3" name="Picture 2">
            <a:extLst>
              <a:ext uri="{FF2B5EF4-FFF2-40B4-BE49-F238E27FC236}">
                <a16:creationId xmlns:a16="http://schemas.microsoft.com/office/drawing/2014/main" id="{9E22A77A-4132-AC31-F844-AF349B408A00}"/>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1537072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480920"/>
            <a:ext cx="8543925" cy="1077020"/>
          </a:xfrm>
        </p:spPr>
        <p:txBody>
          <a:bodyPr>
            <a:normAutofit/>
          </a:bodyPr>
          <a:lstStyle/>
          <a:p>
            <a:r>
              <a:rPr lang="en-US" sz="2800" dirty="0"/>
              <a:t>Historical Price/TBV Valuation – Significant Upside</a:t>
            </a:r>
          </a:p>
        </p:txBody>
      </p:sp>
      <p:sp>
        <p:nvSpPr>
          <p:cNvPr id="7" name="Slide Number Placeholder 6"/>
          <p:cNvSpPr>
            <a:spLocks noGrp="1"/>
          </p:cNvSpPr>
          <p:nvPr>
            <p:ph type="sldNum" sz="quarter" idx="12"/>
          </p:nvPr>
        </p:nvSpPr>
        <p:spPr/>
        <p:txBody>
          <a:bodyPr/>
          <a:lstStyle/>
          <a:p>
            <a:fld id="{D425C77C-EA5C-4FFA-81FF-65FB8F02A549}" type="slidenum">
              <a:rPr lang="en-US" smtClean="0"/>
              <a:t>25</a:t>
            </a:fld>
            <a:endParaRPr lang="en-US"/>
          </a:p>
        </p:txBody>
      </p:sp>
      <p:sp>
        <p:nvSpPr>
          <p:cNvPr id="11" name="TextBox 10">
            <a:extLst>
              <a:ext uri="{FF2B5EF4-FFF2-40B4-BE49-F238E27FC236}">
                <a16:creationId xmlns:a16="http://schemas.microsoft.com/office/drawing/2014/main" id="{2AABA2D4-EC7C-42FF-BA22-BBB7F96589D0}"/>
              </a:ext>
            </a:extLst>
          </p:cNvPr>
          <p:cNvSpPr txBox="1"/>
          <p:nvPr/>
        </p:nvSpPr>
        <p:spPr>
          <a:xfrm>
            <a:off x="774700" y="1332714"/>
            <a:ext cx="8215311" cy="943761"/>
          </a:xfrm>
          <a:prstGeom prst="rect">
            <a:avLst/>
          </a:prstGeom>
          <a:solidFill>
            <a:schemeClr val="tx2">
              <a:lumMod val="20000"/>
              <a:lumOff val="80000"/>
            </a:schemeClr>
          </a:solidFill>
          <a:ln>
            <a:solidFill>
              <a:schemeClr val="tx1"/>
            </a:solidFill>
          </a:ln>
        </p:spPr>
        <p:txBody>
          <a:bodyPr wrap="square" rtlCol="0">
            <a:noAutofit/>
          </a:bodyPr>
          <a:lstStyle/>
          <a:p>
            <a:pPr marL="206865" indent="-206865">
              <a:spcBef>
                <a:spcPts val="366"/>
              </a:spcBef>
              <a:buFont typeface="+mj-lt"/>
              <a:buAutoNum type="arabicPeriod"/>
            </a:pPr>
            <a:r>
              <a:rPr lang="en-US" sz="1100" dirty="0"/>
              <a:t>When Rates increased last time, OCFC P/TBV  was 50% higher than its down. OCFC has significantly more operating leverage with deposits/branch doubling to ~$240m</a:t>
            </a:r>
          </a:p>
          <a:p>
            <a:pPr marL="206865" indent="-206865">
              <a:spcBef>
                <a:spcPts val="366"/>
              </a:spcBef>
              <a:buFont typeface="+mj-lt"/>
              <a:buAutoNum type="arabicPeriod"/>
            </a:pPr>
            <a:r>
              <a:rPr lang="en-US" sz="1100" b="1" dirty="0"/>
              <a:t>OCFC is set up to do 1.2 ROAA as it deploys its excess cash into higher yielding Assets. Loan growth should far excess its peer group. OCFC at just 10x 2023 EPS would trade at </a:t>
            </a:r>
            <a:r>
              <a:rPr lang="en-US" sz="1200" b="1" dirty="0"/>
              <a:t>~ 1.65x TBV. As shown, OCFC has much more potential than that.   </a:t>
            </a:r>
          </a:p>
          <a:p>
            <a:pPr marL="0" lvl="1">
              <a:spcBef>
                <a:spcPts val="362"/>
              </a:spcBef>
            </a:pPr>
            <a:endParaRPr lang="en-US" sz="724" b="1" dirty="0"/>
          </a:p>
        </p:txBody>
      </p:sp>
      <p:sp>
        <p:nvSpPr>
          <p:cNvPr id="6" name="Rectangle 5">
            <a:extLst>
              <a:ext uri="{FF2B5EF4-FFF2-40B4-BE49-F238E27FC236}">
                <a16:creationId xmlns:a16="http://schemas.microsoft.com/office/drawing/2014/main" id="{5C6B0DFD-57A6-497A-9495-D1E0DA06DD55}"/>
              </a:ext>
            </a:extLst>
          </p:cNvPr>
          <p:cNvSpPr/>
          <p:nvPr/>
        </p:nvSpPr>
        <p:spPr>
          <a:xfrm>
            <a:off x="3471170" y="1927860"/>
            <a:ext cx="815108" cy="228554"/>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graphicFrame>
        <p:nvGraphicFramePr>
          <p:cNvPr id="8" name="Chart 7">
            <a:extLst>
              <a:ext uri="{FF2B5EF4-FFF2-40B4-BE49-F238E27FC236}">
                <a16:creationId xmlns:a16="http://schemas.microsoft.com/office/drawing/2014/main" id="{0FE026BE-F24D-4F03-BEDF-6971D68682B0}"/>
              </a:ext>
            </a:extLst>
          </p:cNvPr>
          <p:cNvGraphicFramePr>
            <a:graphicFrameLocks/>
          </p:cNvGraphicFramePr>
          <p:nvPr>
            <p:extLst>
              <p:ext uri="{D42A27DB-BD31-4B8C-83A1-F6EECF244321}">
                <p14:modId xmlns:p14="http://schemas.microsoft.com/office/powerpoint/2010/main" val="1571883756"/>
              </p:ext>
            </p:extLst>
          </p:nvPr>
        </p:nvGraphicFramePr>
        <p:xfrm>
          <a:off x="774699" y="2545051"/>
          <a:ext cx="8215311" cy="409544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AD4CBECF-8A77-4985-A430-CB237EF225DF}"/>
              </a:ext>
            </a:extLst>
          </p:cNvPr>
          <p:cNvSpPr txBox="1"/>
          <p:nvPr/>
        </p:nvSpPr>
        <p:spPr>
          <a:xfrm>
            <a:off x="698423" y="2653025"/>
            <a:ext cx="797849" cy="200055"/>
          </a:xfrm>
          <a:prstGeom prst="rect">
            <a:avLst/>
          </a:prstGeom>
          <a:noFill/>
        </p:spPr>
        <p:txBody>
          <a:bodyPr wrap="square" rtlCol="0">
            <a:spAutoFit/>
          </a:bodyPr>
          <a:lstStyle/>
          <a:p>
            <a:r>
              <a:rPr lang="en-US" sz="700" dirty="0"/>
              <a:t>As of 4/07/2022</a:t>
            </a:r>
          </a:p>
        </p:txBody>
      </p:sp>
      <p:sp>
        <p:nvSpPr>
          <p:cNvPr id="10" name="TextBox 9">
            <a:extLst>
              <a:ext uri="{FF2B5EF4-FFF2-40B4-BE49-F238E27FC236}">
                <a16:creationId xmlns:a16="http://schemas.microsoft.com/office/drawing/2014/main" id="{E9E21B9D-49DC-4C96-9DF9-A4C839F40127}"/>
              </a:ext>
            </a:extLst>
          </p:cNvPr>
          <p:cNvSpPr txBox="1"/>
          <p:nvPr/>
        </p:nvSpPr>
        <p:spPr>
          <a:xfrm>
            <a:off x="400050" y="6709175"/>
            <a:ext cx="1146302" cy="166649"/>
          </a:xfrm>
          <a:prstGeom prst="rect">
            <a:avLst/>
          </a:prstGeom>
          <a:noFill/>
          <a:ln>
            <a:solidFill>
              <a:schemeClr val="bg1"/>
            </a:solidFill>
          </a:ln>
        </p:spPr>
        <p:txBody>
          <a:bodyPr wrap="square" rtlCol="0">
            <a:spAutoFit/>
          </a:bodyPr>
          <a:lstStyle/>
          <a:p>
            <a:pPr algn="ctr"/>
            <a:r>
              <a:rPr lang="en-US" sz="483" b="1" dirty="0"/>
              <a:t>Source: SNL Financial</a:t>
            </a:r>
          </a:p>
        </p:txBody>
      </p:sp>
      <p:pic>
        <p:nvPicPr>
          <p:cNvPr id="3" name="Picture 2">
            <a:extLst>
              <a:ext uri="{FF2B5EF4-FFF2-40B4-BE49-F238E27FC236}">
                <a16:creationId xmlns:a16="http://schemas.microsoft.com/office/drawing/2014/main" id="{F02F8634-5FD5-AEDE-EEAF-385FA5704AA5}"/>
              </a:ext>
            </a:extLst>
          </p:cNvPr>
          <p:cNvPicPr>
            <a:picLocks noChangeAspect="1"/>
          </p:cNvPicPr>
          <p:nvPr/>
        </p:nvPicPr>
        <p:blipFill rotWithShape="1">
          <a:blip r:embed="rId3"/>
          <a:srcRect r="13235"/>
          <a:stretch/>
        </p:blipFill>
        <p:spPr>
          <a:xfrm>
            <a:off x="8305833" y="136523"/>
            <a:ext cx="1432527" cy="820301"/>
          </a:xfrm>
          <a:prstGeom prst="rect">
            <a:avLst/>
          </a:prstGeom>
        </p:spPr>
      </p:pic>
    </p:spTree>
    <p:extLst>
      <p:ext uri="{BB962C8B-B14F-4D97-AF65-F5344CB8AC3E}">
        <p14:creationId xmlns:p14="http://schemas.microsoft.com/office/powerpoint/2010/main" val="9503832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31859</TotalTime>
  <Words>3352</Words>
  <Application>Microsoft Office PowerPoint</Application>
  <PresentationFormat>A4 Paper (210x297 mm)</PresentationFormat>
  <Paragraphs>301</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Cambria</vt:lpstr>
      <vt:lpstr>Wingdings</vt:lpstr>
      <vt:lpstr>Office Theme</vt:lpstr>
      <vt:lpstr>Best Ideas  April 2022 </vt:lpstr>
      <vt:lpstr>Disclaimer </vt:lpstr>
      <vt:lpstr>Summary Of Opportunity</vt:lpstr>
      <vt:lpstr>Characteristics of Banks to Target During Rising Rates</vt:lpstr>
      <vt:lpstr>Other Factors Benefiting the Banking Industry</vt:lpstr>
      <vt:lpstr>The Current Rate Environment – Large Tailwinds</vt:lpstr>
      <vt:lpstr>2Y-10Y Continue to Expand With NIM Expansion</vt:lpstr>
      <vt:lpstr>Covid Has Accelerated Digital Transformation</vt:lpstr>
      <vt:lpstr>QCRH Overview</vt:lpstr>
      <vt:lpstr>QCRH Key to Success</vt:lpstr>
      <vt:lpstr>Best in Class Profitability &amp; Credit Profile</vt:lpstr>
      <vt:lpstr>Rankings – QCRH in a Class of its OWN</vt:lpstr>
      <vt:lpstr>Credit Present Little Risk for QCRH</vt:lpstr>
      <vt:lpstr>Acquisition of GFED to Accelerate EPS Growth</vt:lpstr>
      <vt:lpstr>QCRH Stand Alone Projections</vt:lpstr>
      <vt:lpstr>Historical Price/TBV Valuation – Significant Upside</vt:lpstr>
      <vt:lpstr>Banc of California Overview (BANC)</vt:lpstr>
      <vt:lpstr>Significant Balance Sheet Improvement</vt:lpstr>
      <vt:lpstr>Loan Growth Driven by C&amp;I </vt:lpstr>
      <vt:lpstr>BANC Projections – Post Q1 Earnings</vt:lpstr>
      <vt:lpstr>OCFC Overview</vt:lpstr>
      <vt:lpstr>Significant Organic Loan Growth </vt:lpstr>
      <vt:lpstr>Significant Expense Optimization</vt:lpstr>
      <vt:lpstr>OCFC Standalone Projections</vt:lpstr>
      <vt:lpstr>Historical Price/TBV Valuation – Significant Upside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QCRH Overview</dc:title>
  <dc:creator>Perry Weinstein</dc:creator>
  <cp:lastModifiedBy>perry weinstein</cp:lastModifiedBy>
  <cp:revision>17</cp:revision>
  <dcterms:created xsi:type="dcterms:W3CDTF">2021-06-04T18:55:38Z</dcterms:created>
  <dcterms:modified xsi:type="dcterms:W3CDTF">2022-10-02T19:53:52Z</dcterms:modified>
</cp:coreProperties>
</file>